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2918400"/>
  <p:notesSz cx="6716713" cy="9239250"/>
  <p:custDataLst>
    <p:tags r:id="rId5"/>
  </p:custDataLst>
  <p:defaultTextStyle>
    <a:defPPr>
      <a:defRPr lang="en-US"/>
    </a:defPPr>
    <a:lvl1pPr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1pPr>
    <a:lvl2pPr marL="522288" indent="-65088"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2pPr>
    <a:lvl3pPr marL="1044575" indent="-130175"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3pPr>
    <a:lvl4pPr marL="1566863" indent="-195263"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4pPr>
    <a:lvl5pPr marL="2089150" indent="-260350" algn="l" rtl="0" fontAlgn="base">
      <a:spcBef>
        <a:spcPct val="0"/>
      </a:spcBef>
      <a:spcAft>
        <a:spcPct val="0"/>
      </a:spcAft>
      <a:defRPr sz="36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36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36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36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36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99FF"/>
    <a:srgbClr val="333399"/>
    <a:srgbClr val="000099"/>
    <a:srgbClr val="FFBF0B"/>
    <a:srgbClr val="FF3300"/>
    <a:srgbClr val="FF0000"/>
    <a:srgbClr val="C3072B"/>
    <a:srgbClr val="C309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80" y="3312"/>
      </p:cViewPr>
      <p:guideLst>
        <p:guide orient="horz" pos="6616"/>
        <p:guide pos="43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tags" Target="tags/tag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eaLnBrk="0" hangingPunct="0">
              <a:defRPr sz="1200">
                <a:effectLst/>
                <a:latin typeface="Times New Roman"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a:effectLst/>
                <a:latin typeface="Times New Roman"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627063" y="685800"/>
            <a:ext cx="5451475"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eaLnBrk="0" hangingPunct="0">
              <a:defRPr sz="1200">
                <a:effectLst/>
                <a:latin typeface="Times New Roman"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a:lvl1pPr>
          </a:lstStyle>
          <a:p>
            <a:pPr>
              <a:defRPr/>
            </a:pPr>
            <a:fld id="{DAF3DC07-566A-DD44-B199-4E456C8DDFC1}" type="slidenum">
              <a:rPr lang="en-US"/>
              <a:pPr>
                <a:defRPr/>
              </a:pPr>
              <a:t>‹#›</a:t>
            </a:fld>
            <a:endParaRPr lang="en-US"/>
          </a:p>
        </p:txBody>
      </p:sp>
    </p:spTree>
    <p:extLst>
      <p:ext uri="{BB962C8B-B14F-4D97-AF65-F5344CB8AC3E}">
        <p14:creationId xmlns:p14="http://schemas.microsoft.com/office/powerpoint/2010/main" val="300276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11" charset="0"/>
        <a:ea typeface="ＭＳ Ｐゴシック" pitchFamily="-106" charset="-128"/>
        <a:cs typeface="ＭＳ Ｐゴシック" pitchFamily="-106" charset="-128"/>
      </a:defRPr>
    </a:lvl1pPr>
    <a:lvl2pPr marL="522288" algn="l" rtl="0" eaLnBrk="0" fontAlgn="base" hangingPunct="0">
      <a:spcBef>
        <a:spcPct val="30000"/>
      </a:spcBef>
      <a:spcAft>
        <a:spcPct val="0"/>
      </a:spcAft>
      <a:defRPr sz="1300" kern="1200">
        <a:solidFill>
          <a:schemeClr val="tx1"/>
        </a:solidFill>
        <a:latin typeface="Times New Roman" pitchFamily="-111" charset="0"/>
        <a:ea typeface="ＭＳ Ｐゴシック" pitchFamily="-111" charset="-128"/>
        <a:cs typeface="+mn-cs"/>
      </a:defRPr>
    </a:lvl2pPr>
    <a:lvl3pPr marL="1044575" algn="l" rtl="0" eaLnBrk="0" fontAlgn="base" hangingPunct="0">
      <a:spcBef>
        <a:spcPct val="30000"/>
      </a:spcBef>
      <a:spcAft>
        <a:spcPct val="0"/>
      </a:spcAft>
      <a:defRPr sz="1300" kern="1200">
        <a:solidFill>
          <a:schemeClr val="tx1"/>
        </a:solidFill>
        <a:latin typeface="Times New Roman" pitchFamily="-111" charset="0"/>
        <a:ea typeface="ＭＳ Ｐゴシック" pitchFamily="-111" charset="-128"/>
        <a:cs typeface="+mn-cs"/>
      </a:defRPr>
    </a:lvl3pPr>
    <a:lvl4pPr marL="1566863" algn="l" rtl="0" eaLnBrk="0" fontAlgn="base" hangingPunct="0">
      <a:spcBef>
        <a:spcPct val="30000"/>
      </a:spcBef>
      <a:spcAft>
        <a:spcPct val="0"/>
      </a:spcAft>
      <a:defRPr sz="1300" kern="1200">
        <a:solidFill>
          <a:schemeClr val="tx1"/>
        </a:solidFill>
        <a:latin typeface="Times New Roman" pitchFamily="-111" charset="0"/>
        <a:ea typeface="ＭＳ Ｐゴシック" pitchFamily="-111" charset="-128"/>
        <a:cs typeface="+mn-cs"/>
      </a:defRPr>
    </a:lvl4pPr>
    <a:lvl5pPr marL="2089150" algn="l" rtl="0" eaLnBrk="0" fontAlgn="base" hangingPunct="0">
      <a:spcBef>
        <a:spcPct val="30000"/>
      </a:spcBef>
      <a:spcAft>
        <a:spcPct val="0"/>
      </a:spcAft>
      <a:defRPr sz="1300" kern="1200">
        <a:solidFill>
          <a:schemeClr val="tx1"/>
        </a:solidFill>
        <a:latin typeface="Times New Roman" pitchFamily="-111" charset="0"/>
        <a:ea typeface="ＭＳ Ｐゴシック" pitchFamily="-111" charset="-128"/>
        <a:cs typeface="+mn-cs"/>
      </a:defRPr>
    </a:lvl5pPr>
    <a:lvl6pPr marL="2612281" algn="l" defTabSz="522456" rtl="0" eaLnBrk="1" latinLnBrk="0" hangingPunct="1">
      <a:defRPr sz="1300" kern="1200">
        <a:solidFill>
          <a:schemeClr val="tx1"/>
        </a:solidFill>
        <a:latin typeface="+mn-lt"/>
        <a:ea typeface="+mn-ea"/>
        <a:cs typeface="+mn-cs"/>
      </a:defRPr>
    </a:lvl6pPr>
    <a:lvl7pPr marL="3134737" algn="l" defTabSz="522456" rtl="0" eaLnBrk="1" latinLnBrk="0" hangingPunct="1">
      <a:defRPr sz="1300" kern="1200">
        <a:solidFill>
          <a:schemeClr val="tx1"/>
        </a:solidFill>
        <a:latin typeface="+mn-lt"/>
        <a:ea typeface="+mn-ea"/>
        <a:cs typeface="+mn-cs"/>
      </a:defRPr>
    </a:lvl7pPr>
    <a:lvl8pPr marL="3657193" algn="l" defTabSz="522456" rtl="0" eaLnBrk="1" latinLnBrk="0" hangingPunct="1">
      <a:defRPr sz="1300" kern="1200">
        <a:solidFill>
          <a:schemeClr val="tx1"/>
        </a:solidFill>
        <a:latin typeface="+mn-lt"/>
        <a:ea typeface="+mn-ea"/>
        <a:cs typeface="+mn-cs"/>
      </a:defRPr>
    </a:lvl8pPr>
    <a:lvl9pPr marL="4179650" algn="l" defTabSz="5224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941984"/>
            <a:ext cx="34975800" cy="6860116"/>
          </a:xfrm>
          <a:prstGeom prst="rect">
            <a:avLst/>
          </a:prstGeom>
        </p:spPr>
        <p:txBody>
          <a:bodyPr lIns="104491" tIns="52245" rIns="104491" bIns="52245"/>
          <a:lstStyle/>
          <a:p>
            <a:r>
              <a:rPr lang="en-US" smtClean="0"/>
              <a:t>Click to edit Master title style</a:t>
            </a:r>
            <a:endParaRPr lang="en-US"/>
          </a:p>
        </p:txBody>
      </p:sp>
      <p:sp>
        <p:nvSpPr>
          <p:cNvPr id="3" name="Subtitle 2"/>
          <p:cNvSpPr>
            <a:spLocks noGrp="1"/>
          </p:cNvSpPr>
          <p:nvPr>
            <p:ph type="subTitle" idx="1"/>
          </p:nvPr>
        </p:nvSpPr>
        <p:spPr>
          <a:xfrm>
            <a:off x="6172200" y="18135600"/>
            <a:ext cx="28803600" cy="8178800"/>
          </a:xfrm>
          <a:prstGeom prst="rect">
            <a:avLst/>
          </a:prstGeom>
        </p:spPr>
        <p:txBody>
          <a:bodyPr vert="horz" lIns="104491" tIns="52245" rIns="104491" bIns="52245"/>
          <a:lstStyle>
            <a:lvl1pPr marL="0" indent="0" algn="ctr">
              <a:buNone/>
              <a:defRPr/>
            </a:lvl1pPr>
            <a:lvl2pPr marL="522456" indent="0" algn="ctr">
              <a:buNone/>
              <a:defRPr/>
            </a:lvl2pPr>
            <a:lvl3pPr marL="1044912" indent="0" algn="ctr">
              <a:buNone/>
              <a:defRPr/>
            </a:lvl3pPr>
            <a:lvl4pPr marL="1567369" indent="0" algn="ctr">
              <a:buNone/>
              <a:defRPr/>
            </a:lvl4pPr>
            <a:lvl5pPr marL="2089825" indent="0" algn="ctr">
              <a:buNone/>
              <a:defRPr/>
            </a:lvl5pPr>
            <a:lvl6pPr marL="2612281" indent="0" algn="ctr">
              <a:buNone/>
              <a:defRPr/>
            </a:lvl6pPr>
            <a:lvl7pPr marL="3134737" indent="0" algn="ctr">
              <a:buNone/>
              <a:defRPr/>
            </a:lvl7pPr>
            <a:lvl8pPr marL="3657193" indent="0" algn="ctr">
              <a:buNone/>
              <a:defRPr/>
            </a:lvl8pPr>
            <a:lvl9pPr marL="41796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43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1641"/>
            <a:ext cx="37033200" cy="5334000"/>
          </a:xfrm>
          <a:prstGeom prst="rect">
            <a:avLst/>
          </a:prstGeom>
        </p:spPr>
        <p:txBody>
          <a:bodyPr lIns="104491" tIns="52245" rIns="104491" bIns="52245"/>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7467600"/>
            <a:ext cx="37033200" cy="21121159"/>
          </a:xfrm>
          <a:prstGeom prst="rect">
            <a:avLst/>
          </a:prstGeom>
        </p:spPr>
        <p:txBody>
          <a:bodyPr vert="eaVert" lIns="104491" tIns="52245" rIns="104491" bIns="522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45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281643"/>
            <a:ext cx="9258300" cy="27307116"/>
          </a:xfrm>
          <a:prstGeom prst="rect">
            <a:avLst/>
          </a:prstGeom>
        </p:spPr>
        <p:txBody>
          <a:bodyPr vert="eaVert" lIns="104491" tIns="52245" rIns="104491" bIns="52245"/>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1281643"/>
            <a:ext cx="27603450" cy="27307116"/>
          </a:xfrm>
          <a:prstGeom prst="rect">
            <a:avLst/>
          </a:prstGeom>
        </p:spPr>
        <p:txBody>
          <a:bodyPr vert="eaVert" lIns="104491" tIns="52245" rIns="104491" bIns="522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85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1641"/>
            <a:ext cx="37033200" cy="5334000"/>
          </a:xfrm>
          <a:prstGeom prst="rect">
            <a:avLst/>
          </a:prstGeom>
        </p:spPr>
        <p:txBody>
          <a:bodyPr lIns="104491" tIns="52245" rIns="104491" bIns="52245"/>
          <a:lstStyle/>
          <a:p>
            <a:r>
              <a:rPr lang="en-US" smtClean="0"/>
              <a:t>Click to edit Master title style</a:t>
            </a:r>
            <a:endParaRPr lang="en-US"/>
          </a:p>
        </p:txBody>
      </p:sp>
      <p:sp>
        <p:nvSpPr>
          <p:cNvPr id="3" name="Content Placeholder 2"/>
          <p:cNvSpPr>
            <a:spLocks noGrp="1"/>
          </p:cNvSpPr>
          <p:nvPr>
            <p:ph idx="1"/>
          </p:nvPr>
        </p:nvSpPr>
        <p:spPr>
          <a:xfrm>
            <a:off x="2057400" y="7467600"/>
            <a:ext cx="37033200" cy="21121159"/>
          </a:xfrm>
          <a:prstGeom prst="rect">
            <a:avLst/>
          </a:prstGeom>
        </p:spPr>
        <p:txBody>
          <a:bodyPr vert="horz" lIns="104491" tIns="52245" rIns="104491" bIns="522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185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6" y="20565534"/>
            <a:ext cx="34975800" cy="6356350"/>
          </a:xfrm>
          <a:prstGeom prst="rect">
            <a:avLst/>
          </a:prstGeom>
        </p:spPr>
        <p:txBody>
          <a:bodyPr lIns="104491" tIns="52245" rIns="104491" bIns="52245"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6" y="13564659"/>
            <a:ext cx="34975800" cy="7000875"/>
          </a:xfrm>
          <a:prstGeom prst="rect">
            <a:avLst/>
          </a:prstGeom>
        </p:spPr>
        <p:txBody>
          <a:bodyPr vert="horz" lIns="104491" tIns="52245" rIns="104491" bIns="52245" anchor="b"/>
          <a:lstStyle>
            <a:lvl1pPr marL="0" indent="0">
              <a:buNone/>
              <a:defRPr sz="2300"/>
            </a:lvl1pPr>
            <a:lvl2pPr marL="522456" indent="0">
              <a:buNone/>
              <a:defRPr sz="2000"/>
            </a:lvl2pPr>
            <a:lvl3pPr marL="1044912" indent="0">
              <a:buNone/>
              <a:defRPr sz="1900"/>
            </a:lvl3pPr>
            <a:lvl4pPr marL="1567369" indent="0">
              <a:buNone/>
              <a:defRPr sz="1600"/>
            </a:lvl4pPr>
            <a:lvl5pPr marL="2089825" indent="0">
              <a:buNone/>
              <a:defRPr sz="1600"/>
            </a:lvl5pPr>
            <a:lvl6pPr marL="2612281" indent="0">
              <a:buNone/>
              <a:defRPr sz="1600"/>
            </a:lvl6pPr>
            <a:lvl7pPr marL="3134737" indent="0">
              <a:buNone/>
              <a:defRPr sz="1600"/>
            </a:lvl7pPr>
            <a:lvl8pPr marL="3657193" indent="0">
              <a:buNone/>
              <a:defRPr sz="1600"/>
            </a:lvl8pPr>
            <a:lvl9pPr marL="4179650" indent="0">
              <a:buNone/>
              <a:defRPr sz="1600"/>
            </a:lvl9pPr>
          </a:lstStyle>
          <a:p>
            <a:pPr lvl="0"/>
            <a:r>
              <a:rPr lang="en-US" smtClean="0"/>
              <a:t>Click to edit Master text styles</a:t>
            </a:r>
          </a:p>
        </p:txBody>
      </p:sp>
    </p:spTree>
    <p:extLst>
      <p:ext uri="{BB962C8B-B14F-4D97-AF65-F5344CB8AC3E}">
        <p14:creationId xmlns:p14="http://schemas.microsoft.com/office/powerpoint/2010/main" val="55800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1641"/>
            <a:ext cx="37033200" cy="5334000"/>
          </a:xfrm>
          <a:prstGeom prst="rect">
            <a:avLst/>
          </a:prstGeom>
        </p:spPr>
        <p:txBody>
          <a:bodyPr lIns="104491" tIns="52245" rIns="104491" bIns="52245"/>
          <a:lstStyle/>
          <a:p>
            <a:r>
              <a:rPr lang="en-US" smtClean="0"/>
              <a:t>Click to edit Master title style</a:t>
            </a:r>
            <a:endParaRPr lang="en-US"/>
          </a:p>
        </p:txBody>
      </p:sp>
      <p:sp>
        <p:nvSpPr>
          <p:cNvPr id="3" name="Content Placeholder 2"/>
          <p:cNvSpPr>
            <a:spLocks noGrp="1"/>
          </p:cNvSpPr>
          <p:nvPr>
            <p:ph sz="half" idx="1"/>
          </p:nvPr>
        </p:nvSpPr>
        <p:spPr>
          <a:xfrm>
            <a:off x="2057400" y="7467600"/>
            <a:ext cx="18430875" cy="21121159"/>
          </a:xfrm>
          <a:prstGeom prst="rect">
            <a:avLst/>
          </a:prstGeom>
        </p:spPr>
        <p:txBody>
          <a:bodyPr vert="horz" lIns="104491" tIns="52245" rIns="104491" bIns="52245"/>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9725" y="7467600"/>
            <a:ext cx="18430875" cy="21121159"/>
          </a:xfrm>
          <a:prstGeom prst="rect">
            <a:avLst/>
          </a:prstGeom>
        </p:spPr>
        <p:txBody>
          <a:bodyPr vert="horz" lIns="104491" tIns="52245" rIns="104491" bIns="52245"/>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89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1641"/>
            <a:ext cx="37033200" cy="5334000"/>
          </a:xfrm>
          <a:prstGeom prst="rect">
            <a:avLst/>
          </a:prstGeom>
        </p:spPr>
        <p:txBody>
          <a:bodyPr lIns="104491" tIns="52245" rIns="104491" bIns="522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7163859"/>
            <a:ext cx="18180844" cy="2985559"/>
          </a:xfrm>
          <a:prstGeom prst="rect">
            <a:avLst/>
          </a:prstGeom>
        </p:spPr>
        <p:txBody>
          <a:bodyPr vert="horz" lIns="104491" tIns="52245" rIns="104491" bIns="52245" anchor="b"/>
          <a:lstStyle>
            <a:lvl1pPr marL="0" indent="0">
              <a:buNone/>
              <a:defRPr sz="2800" b="1"/>
            </a:lvl1pPr>
            <a:lvl2pPr marL="522456" indent="0">
              <a:buNone/>
              <a:defRPr sz="2300" b="1"/>
            </a:lvl2pPr>
            <a:lvl3pPr marL="1044912" indent="0">
              <a:buNone/>
              <a:defRPr sz="2000" b="1"/>
            </a:lvl3pPr>
            <a:lvl4pPr marL="1567369" indent="0">
              <a:buNone/>
              <a:defRPr sz="1900" b="1"/>
            </a:lvl4pPr>
            <a:lvl5pPr marL="2089825" indent="0">
              <a:buNone/>
              <a:defRPr sz="1900" b="1"/>
            </a:lvl5pPr>
            <a:lvl6pPr marL="2612281" indent="0">
              <a:buNone/>
              <a:defRPr sz="1900" b="1"/>
            </a:lvl6pPr>
            <a:lvl7pPr marL="3134737" indent="0">
              <a:buNone/>
              <a:defRPr sz="1900" b="1"/>
            </a:lvl7pPr>
            <a:lvl8pPr marL="3657193" indent="0">
              <a:buNone/>
              <a:defRPr sz="1900" b="1"/>
            </a:lvl8pPr>
            <a:lvl9pPr marL="417965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2057400" y="10149418"/>
            <a:ext cx="18180844" cy="18439341"/>
          </a:xfrm>
          <a:prstGeom prst="rect">
            <a:avLst/>
          </a:prstGeom>
        </p:spPr>
        <p:txBody>
          <a:bodyPr vert="horz" lIns="104491" tIns="52245" rIns="104491" bIns="52245"/>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7163859"/>
            <a:ext cx="18187988" cy="2985559"/>
          </a:xfrm>
          <a:prstGeom prst="rect">
            <a:avLst/>
          </a:prstGeom>
        </p:spPr>
        <p:txBody>
          <a:bodyPr vert="horz" lIns="104491" tIns="52245" rIns="104491" bIns="52245" anchor="b"/>
          <a:lstStyle>
            <a:lvl1pPr marL="0" indent="0">
              <a:buNone/>
              <a:defRPr sz="2800" b="1"/>
            </a:lvl1pPr>
            <a:lvl2pPr marL="522456" indent="0">
              <a:buNone/>
              <a:defRPr sz="2300" b="1"/>
            </a:lvl2pPr>
            <a:lvl3pPr marL="1044912" indent="0">
              <a:buNone/>
              <a:defRPr sz="2000" b="1"/>
            </a:lvl3pPr>
            <a:lvl4pPr marL="1567369" indent="0">
              <a:buNone/>
              <a:defRPr sz="1900" b="1"/>
            </a:lvl4pPr>
            <a:lvl5pPr marL="2089825" indent="0">
              <a:buNone/>
              <a:defRPr sz="1900" b="1"/>
            </a:lvl5pPr>
            <a:lvl6pPr marL="2612281" indent="0">
              <a:buNone/>
              <a:defRPr sz="1900" b="1"/>
            </a:lvl6pPr>
            <a:lvl7pPr marL="3134737" indent="0">
              <a:buNone/>
              <a:defRPr sz="1900" b="1"/>
            </a:lvl7pPr>
            <a:lvl8pPr marL="3657193" indent="0">
              <a:buNone/>
              <a:defRPr sz="1900" b="1"/>
            </a:lvl8pPr>
            <a:lvl9pPr marL="417965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20902613" y="10149418"/>
            <a:ext cx="18187988" cy="18439341"/>
          </a:xfrm>
          <a:prstGeom prst="rect">
            <a:avLst/>
          </a:prstGeom>
        </p:spPr>
        <p:txBody>
          <a:bodyPr vert="horz" lIns="104491" tIns="52245" rIns="104491" bIns="52245"/>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253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1641"/>
            <a:ext cx="37033200" cy="5334000"/>
          </a:xfrm>
          <a:prstGeom prst="rect">
            <a:avLst/>
          </a:prstGeom>
        </p:spPr>
        <p:txBody>
          <a:bodyPr lIns="104491" tIns="52245" rIns="104491" bIns="52245"/>
          <a:lstStyle/>
          <a:p>
            <a:r>
              <a:rPr lang="en-US" smtClean="0"/>
              <a:t>Click to edit Master title style</a:t>
            </a:r>
            <a:endParaRPr lang="en-US"/>
          </a:p>
        </p:txBody>
      </p:sp>
    </p:spTree>
    <p:extLst>
      <p:ext uri="{BB962C8B-B14F-4D97-AF65-F5344CB8AC3E}">
        <p14:creationId xmlns:p14="http://schemas.microsoft.com/office/powerpoint/2010/main" val="118834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74234"/>
            <a:ext cx="13537407" cy="5422900"/>
          </a:xfrm>
          <a:prstGeom prst="rect">
            <a:avLst/>
          </a:prstGeom>
        </p:spPr>
        <p:txBody>
          <a:bodyPr lIns="104491" tIns="52245" rIns="104491" bIns="52245"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6087725" y="1274234"/>
            <a:ext cx="23002875" cy="27314525"/>
          </a:xfrm>
          <a:prstGeom prst="rect">
            <a:avLst/>
          </a:prstGeom>
        </p:spPr>
        <p:txBody>
          <a:bodyPr vert="horz" lIns="104491" tIns="52245" rIns="104491" bIns="52245"/>
          <a:lstStyle>
            <a:lvl1pPr>
              <a:defRPr sz="36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6697134"/>
            <a:ext cx="13537407" cy="21891625"/>
          </a:xfrm>
          <a:prstGeom prst="rect">
            <a:avLst/>
          </a:prstGeom>
        </p:spPr>
        <p:txBody>
          <a:bodyPr vert="horz" lIns="104491" tIns="52245" rIns="104491" bIns="52245"/>
          <a:lstStyle>
            <a:lvl1pPr marL="0" indent="0">
              <a:buNone/>
              <a:defRPr sz="1600"/>
            </a:lvl1pPr>
            <a:lvl2pPr marL="522456" indent="0">
              <a:buNone/>
              <a:defRPr sz="1300"/>
            </a:lvl2pPr>
            <a:lvl3pPr marL="1044912" indent="0">
              <a:buNone/>
              <a:defRPr sz="1200"/>
            </a:lvl3pPr>
            <a:lvl4pPr marL="1567369" indent="0">
              <a:buNone/>
              <a:defRPr sz="1100"/>
            </a:lvl4pPr>
            <a:lvl5pPr marL="2089825" indent="0">
              <a:buNone/>
              <a:defRPr sz="1100"/>
            </a:lvl5pPr>
            <a:lvl6pPr marL="2612281" indent="0">
              <a:buNone/>
              <a:defRPr sz="1100"/>
            </a:lvl6pPr>
            <a:lvl7pPr marL="3134737" indent="0">
              <a:buNone/>
              <a:defRPr sz="1100"/>
            </a:lvl7pPr>
            <a:lvl8pPr marL="3657193" indent="0">
              <a:buNone/>
              <a:defRPr sz="1100"/>
            </a:lvl8pPr>
            <a:lvl9pPr marL="4179650" indent="0">
              <a:buNone/>
              <a:defRPr sz="1100"/>
            </a:lvl9pPr>
          </a:lstStyle>
          <a:p>
            <a:pPr lvl="0"/>
            <a:r>
              <a:rPr lang="en-US" smtClean="0"/>
              <a:t>Click to edit Master text styles</a:t>
            </a:r>
          </a:p>
        </p:txBody>
      </p:sp>
    </p:spTree>
    <p:extLst>
      <p:ext uri="{BB962C8B-B14F-4D97-AF65-F5344CB8AC3E}">
        <p14:creationId xmlns:p14="http://schemas.microsoft.com/office/powerpoint/2010/main" val="37756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4" y="22402800"/>
            <a:ext cx="24688800" cy="2644775"/>
          </a:xfrm>
          <a:prstGeom prst="rect">
            <a:avLst/>
          </a:prstGeom>
        </p:spPr>
        <p:txBody>
          <a:bodyPr lIns="104491" tIns="52245" rIns="104491" bIns="52245"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8065294" y="2859616"/>
            <a:ext cx="24688800" cy="19202400"/>
          </a:xfrm>
          <a:prstGeom prst="rect">
            <a:avLst/>
          </a:prstGeom>
        </p:spPr>
        <p:txBody>
          <a:bodyPr vert="horz" lIns="104491" tIns="52245" rIns="104491" bIns="52245"/>
          <a:lstStyle>
            <a:lvl1pPr marL="0" indent="0">
              <a:buNone/>
              <a:defRPr sz="3600"/>
            </a:lvl1pPr>
            <a:lvl2pPr marL="522456" indent="0">
              <a:buNone/>
              <a:defRPr sz="3200"/>
            </a:lvl2pPr>
            <a:lvl3pPr marL="1044912" indent="0">
              <a:buNone/>
              <a:defRPr sz="2800"/>
            </a:lvl3pPr>
            <a:lvl4pPr marL="1567369" indent="0">
              <a:buNone/>
              <a:defRPr sz="2300"/>
            </a:lvl4pPr>
            <a:lvl5pPr marL="2089825" indent="0">
              <a:buNone/>
              <a:defRPr sz="2300"/>
            </a:lvl5pPr>
            <a:lvl6pPr marL="2612281" indent="0">
              <a:buNone/>
              <a:defRPr sz="2300"/>
            </a:lvl6pPr>
            <a:lvl7pPr marL="3134737" indent="0">
              <a:buNone/>
              <a:defRPr sz="2300"/>
            </a:lvl7pPr>
            <a:lvl8pPr marL="3657193" indent="0">
              <a:buNone/>
              <a:defRPr sz="2300"/>
            </a:lvl8pPr>
            <a:lvl9pPr marL="4179650" indent="0">
              <a:buNone/>
              <a:defRPr sz="2300"/>
            </a:lvl9pPr>
          </a:lstStyle>
          <a:p>
            <a:pPr lvl="0"/>
            <a:endParaRPr lang="en-US" noProof="0" smtClean="0"/>
          </a:p>
        </p:txBody>
      </p:sp>
      <p:sp>
        <p:nvSpPr>
          <p:cNvPr id="4" name="Text Placeholder 3"/>
          <p:cNvSpPr>
            <a:spLocks noGrp="1"/>
          </p:cNvSpPr>
          <p:nvPr>
            <p:ph type="body" sz="half" idx="2"/>
          </p:nvPr>
        </p:nvSpPr>
        <p:spPr>
          <a:xfrm>
            <a:off x="8065294" y="25047575"/>
            <a:ext cx="24688800" cy="3756025"/>
          </a:xfrm>
          <a:prstGeom prst="rect">
            <a:avLst/>
          </a:prstGeom>
        </p:spPr>
        <p:txBody>
          <a:bodyPr vert="horz" lIns="104491" tIns="52245" rIns="104491" bIns="52245"/>
          <a:lstStyle>
            <a:lvl1pPr marL="0" indent="0">
              <a:buNone/>
              <a:defRPr sz="1600"/>
            </a:lvl1pPr>
            <a:lvl2pPr marL="522456" indent="0">
              <a:buNone/>
              <a:defRPr sz="1300"/>
            </a:lvl2pPr>
            <a:lvl3pPr marL="1044912" indent="0">
              <a:buNone/>
              <a:defRPr sz="1200"/>
            </a:lvl3pPr>
            <a:lvl4pPr marL="1567369" indent="0">
              <a:buNone/>
              <a:defRPr sz="1100"/>
            </a:lvl4pPr>
            <a:lvl5pPr marL="2089825" indent="0">
              <a:buNone/>
              <a:defRPr sz="1100"/>
            </a:lvl5pPr>
            <a:lvl6pPr marL="2612281" indent="0">
              <a:buNone/>
              <a:defRPr sz="1100"/>
            </a:lvl6pPr>
            <a:lvl7pPr marL="3134737" indent="0">
              <a:buNone/>
              <a:defRPr sz="1100"/>
            </a:lvl7pPr>
            <a:lvl8pPr marL="3657193" indent="0">
              <a:buNone/>
              <a:defRPr sz="1100"/>
            </a:lvl8pPr>
            <a:lvl9pPr marL="4179650" indent="0">
              <a:buNone/>
              <a:defRPr sz="1100"/>
            </a:lvl9pPr>
          </a:lstStyle>
          <a:p>
            <a:pPr lvl="0"/>
            <a:r>
              <a:rPr lang="en-US" smtClean="0"/>
              <a:t>Click to edit Master text styles</a:t>
            </a:r>
          </a:p>
        </p:txBody>
      </p:sp>
    </p:spTree>
    <p:extLst>
      <p:ext uri="{BB962C8B-B14F-4D97-AF65-F5344CB8AC3E}">
        <p14:creationId xmlns:p14="http://schemas.microsoft.com/office/powerpoint/2010/main" val="4913574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2225" y="1317625"/>
            <a:ext cx="46081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 tIns="59436" rIns="118872" bIns="59436"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95738" rtl="0" eaLnBrk="0" fontAlgn="base" hangingPunct="0">
        <a:spcBef>
          <a:spcPct val="0"/>
        </a:spcBef>
        <a:spcAft>
          <a:spcPct val="0"/>
        </a:spcAft>
        <a:defRPr sz="19200">
          <a:solidFill>
            <a:schemeClr val="tx2"/>
          </a:solidFill>
          <a:latin typeface="+mj-lt"/>
          <a:ea typeface="ＭＳ Ｐゴシック" pitchFamily="-106" charset="-128"/>
          <a:cs typeface="ＭＳ Ｐゴシック" pitchFamily="-106" charset="-128"/>
        </a:defRPr>
      </a:lvl1pPr>
      <a:lvl2pPr algn="ctr" defTabSz="3995738" rtl="0" eaLnBrk="0" fontAlgn="base" hangingPunct="0">
        <a:spcBef>
          <a:spcPct val="0"/>
        </a:spcBef>
        <a:spcAft>
          <a:spcPct val="0"/>
        </a:spcAft>
        <a:defRPr sz="19200">
          <a:solidFill>
            <a:schemeClr val="tx2"/>
          </a:solidFill>
          <a:latin typeface="Times New Roman" pitchFamily="-111" charset="0"/>
          <a:ea typeface="ＭＳ Ｐゴシック" pitchFamily="-106" charset="-128"/>
          <a:cs typeface="ＭＳ Ｐゴシック" pitchFamily="-106" charset="-128"/>
        </a:defRPr>
      </a:lvl2pPr>
      <a:lvl3pPr algn="ctr" defTabSz="3995738" rtl="0" eaLnBrk="0" fontAlgn="base" hangingPunct="0">
        <a:spcBef>
          <a:spcPct val="0"/>
        </a:spcBef>
        <a:spcAft>
          <a:spcPct val="0"/>
        </a:spcAft>
        <a:defRPr sz="19200">
          <a:solidFill>
            <a:schemeClr val="tx2"/>
          </a:solidFill>
          <a:latin typeface="Times New Roman" pitchFamily="-111" charset="0"/>
          <a:ea typeface="ＭＳ Ｐゴシック" pitchFamily="-106" charset="-128"/>
          <a:cs typeface="ＭＳ Ｐゴシック" pitchFamily="-106" charset="-128"/>
        </a:defRPr>
      </a:lvl3pPr>
      <a:lvl4pPr algn="ctr" defTabSz="3995738" rtl="0" eaLnBrk="0" fontAlgn="base" hangingPunct="0">
        <a:spcBef>
          <a:spcPct val="0"/>
        </a:spcBef>
        <a:spcAft>
          <a:spcPct val="0"/>
        </a:spcAft>
        <a:defRPr sz="19200">
          <a:solidFill>
            <a:schemeClr val="tx2"/>
          </a:solidFill>
          <a:latin typeface="Times New Roman" pitchFamily="-111" charset="0"/>
          <a:ea typeface="ＭＳ Ｐゴシック" pitchFamily="-106" charset="-128"/>
          <a:cs typeface="ＭＳ Ｐゴシック" pitchFamily="-106" charset="-128"/>
        </a:defRPr>
      </a:lvl4pPr>
      <a:lvl5pPr algn="ctr" defTabSz="3995738" rtl="0" eaLnBrk="0" fontAlgn="base" hangingPunct="0">
        <a:spcBef>
          <a:spcPct val="0"/>
        </a:spcBef>
        <a:spcAft>
          <a:spcPct val="0"/>
        </a:spcAft>
        <a:defRPr sz="19200">
          <a:solidFill>
            <a:schemeClr val="tx2"/>
          </a:solidFill>
          <a:latin typeface="Times New Roman" pitchFamily="-111" charset="0"/>
          <a:ea typeface="ＭＳ Ｐゴシック" pitchFamily="-106" charset="-128"/>
          <a:cs typeface="ＭＳ Ｐゴシック" pitchFamily="-106" charset="-128"/>
        </a:defRPr>
      </a:lvl5pPr>
      <a:lvl6pPr marL="522456" algn="ctr" defTabSz="3074873" rtl="0" eaLnBrk="0" fontAlgn="base" hangingPunct="0">
        <a:spcBef>
          <a:spcPct val="0"/>
        </a:spcBef>
        <a:spcAft>
          <a:spcPct val="0"/>
        </a:spcAft>
        <a:defRPr sz="14800">
          <a:solidFill>
            <a:schemeClr val="tx2"/>
          </a:solidFill>
          <a:latin typeface="Times New Roman" pitchFamily="-111" charset="0"/>
        </a:defRPr>
      </a:lvl6pPr>
      <a:lvl7pPr marL="1044912" algn="ctr" defTabSz="3074873" rtl="0" eaLnBrk="0" fontAlgn="base" hangingPunct="0">
        <a:spcBef>
          <a:spcPct val="0"/>
        </a:spcBef>
        <a:spcAft>
          <a:spcPct val="0"/>
        </a:spcAft>
        <a:defRPr sz="14800">
          <a:solidFill>
            <a:schemeClr val="tx2"/>
          </a:solidFill>
          <a:latin typeface="Times New Roman" pitchFamily="-111" charset="0"/>
        </a:defRPr>
      </a:lvl7pPr>
      <a:lvl8pPr marL="1567369" algn="ctr" defTabSz="3074873" rtl="0" eaLnBrk="0" fontAlgn="base" hangingPunct="0">
        <a:spcBef>
          <a:spcPct val="0"/>
        </a:spcBef>
        <a:spcAft>
          <a:spcPct val="0"/>
        </a:spcAft>
        <a:defRPr sz="14800">
          <a:solidFill>
            <a:schemeClr val="tx2"/>
          </a:solidFill>
          <a:latin typeface="Times New Roman" pitchFamily="-111" charset="0"/>
        </a:defRPr>
      </a:lvl8pPr>
      <a:lvl9pPr marL="2089825" algn="ctr" defTabSz="3074873" rtl="0" eaLnBrk="0" fontAlgn="base" hangingPunct="0">
        <a:spcBef>
          <a:spcPct val="0"/>
        </a:spcBef>
        <a:spcAft>
          <a:spcPct val="0"/>
        </a:spcAft>
        <a:defRPr sz="14800">
          <a:solidFill>
            <a:schemeClr val="tx2"/>
          </a:solidFill>
          <a:latin typeface="Times New Roman" pitchFamily="-111" charset="0"/>
        </a:defRPr>
      </a:lvl9pPr>
    </p:titleStyle>
    <p:bodyStyle>
      <a:lvl1pPr marL="1497013" indent="-1497013" algn="l" defTabSz="3995738" rtl="0" eaLnBrk="0" fontAlgn="base" hangingPunct="0">
        <a:spcBef>
          <a:spcPct val="20000"/>
        </a:spcBef>
        <a:spcAft>
          <a:spcPct val="0"/>
        </a:spcAft>
        <a:buChar char="•"/>
        <a:defRPr sz="13900">
          <a:solidFill>
            <a:schemeClr val="tx1"/>
          </a:solidFill>
          <a:latin typeface="+mn-lt"/>
          <a:ea typeface="ＭＳ Ｐゴシック" pitchFamily="-106" charset="-128"/>
          <a:cs typeface="ＭＳ Ｐゴシック" pitchFamily="-106" charset="-128"/>
        </a:defRPr>
      </a:lvl1pPr>
      <a:lvl2pPr marL="3246438" indent="-1249363" algn="l" defTabSz="3995738" rtl="0" eaLnBrk="0" fontAlgn="base" hangingPunct="0">
        <a:spcBef>
          <a:spcPct val="20000"/>
        </a:spcBef>
        <a:spcAft>
          <a:spcPct val="0"/>
        </a:spcAft>
        <a:buChar char="–"/>
        <a:defRPr sz="12400">
          <a:solidFill>
            <a:schemeClr val="tx1"/>
          </a:solidFill>
          <a:latin typeface="+mn-lt"/>
          <a:ea typeface="ＭＳ Ｐゴシック" pitchFamily="-111" charset="-128"/>
        </a:defRPr>
      </a:lvl2pPr>
      <a:lvl3pPr marL="4995863" indent="-998538" algn="l" defTabSz="3995738" rtl="0" eaLnBrk="0" fontAlgn="base" hangingPunct="0">
        <a:spcBef>
          <a:spcPct val="20000"/>
        </a:spcBef>
        <a:spcAft>
          <a:spcPct val="0"/>
        </a:spcAft>
        <a:buChar char="•"/>
        <a:defRPr sz="10500">
          <a:solidFill>
            <a:schemeClr val="tx1"/>
          </a:solidFill>
          <a:latin typeface="+mn-lt"/>
          <a:ea typeface="ＭＳ Ｐゴシック" pitchFamily="-111" charset="-128"/>
        </a:defRPr>
      </a:lvl3pPr>
      <a:lvl4pPr marL="6997700" indent="-1001713" algn="l" defTabSz="3995738" rtl="0" eaLnBrk="0" fontAlgn="base" hangingPunct="0">
        <a:spcBef>
          <a:spcPct val="20000"/>
        </a:spcBef>
        <a:spcAft>
          <a:spcPct val="0"/>
        </a:spcAft>
        <a:buChar char="–"/>
        <a:defRPr sz="8500">
          <a:solidFill>
            <a:schemeClr val="tx1"/>
          </a:solidFill>
          <a:latin typeface="+mn-lt"/>
          <a:ea typeface="ＭＳ Ｐゴシック" pitchFamily="-111" charset="-128"/>
        </a:defRPr>
      </a:lvl4pPr>
      <a:lvl5pPr marL="8996363" indent="-998538" algn="l" defTabSz="3995738" rtl="0" eaLnBrk="0" fontAlgn="base" hangingPunct="0">
        <a:spcBef>
          <a:spcPct val="20000"/>
        </a:spcBef>
        <a:spcAft>
          <a:spcPct val="0"/>
        </a:spcAft>
        <a:buChar char="»"/>
        <a:defRPr sz="8500">
          <a:solidFill>
            <a:schemeClr val="tx1"/>
          </a:solidFill>
          <a:latin typeface="+mn-lt"/>
          <a:ea typeface="ＭＳ Ｐゴシック" pitchFamily="-111" charset="-128"/>
        </a:defRPr>
      </a:lvl5pPr>
      <a:lvl6pPr marL="7443188" indent="-769172" algn="l" defTabSz="3074873" rtl="0" eaLnBrk="0" fontAlgn="base" hangingPunct="0">
        <a:spcBef>
          <a:spcPct val="20000"/>
        </a:spcBef>
        <a:spcAft>
          <a:spcPct val="0"/>
        </a:spcAft>
        <a:buChar char="»"/>
        <a:defRPr sz="6500">
          <a:solidFill>
            <a:schemeClr val="tx1"/>
          </a:solidFill>
          <a:latin typeface="+mn-lt"/>
          <a:ea typeface="ＭＳ Ｐゴシック" pitchFamily="-111" charset="-128"/>
        </a:defRPr>
      </a:lvl6pPr>
      <a:lvl7pPr marL="7965644" indent="-769172" algn="l" defTabSz="3074873" rtl="0" eaLnBrk="0" fontAlgn="base" hangingPunct="0">
        <a:spcBef>
          <a:spcPct val="20000"/>
        </a:spcBef>
        <a:spcAft>
          <a:spcPct val="0"/>
        </a:spcAft>
        <a:buChar char="»"/>
        <a:defRPr sz="6500">
          <a:solidFill>
            <a:schemeClr val="tx1"/>
          </a:solidFill>
          <a:latin typeface="+mn-lt"/>
          <a:ea typeface="ＭＳ Ｐゴシック" pitchFamily="-111" charset="-128"/>
        </a:defRPr>
      </a:lvl7pPr>
      <a:lvl8pPr marL="8488100" indent="-769172" algn="l" defTabSz="3074873" rtl="0" eaLnBrk="0" fontAlgn="base" hangingPunct="0">
        <a:spcBef>
          <a:spcPct val="20000"/>
        </a:spcBef>
        <a:spcAft>
          <a:spcPct val="0"/>
        </a:spcAft>
        <a:buChar char="»"/>
        <a:defRPr sz="6500">
          <a:solidFill>
            <a:schemeClr val="tx1"/>
          </a:solidFill>
          <a:latin typeface="+mn-lt"/>
          <a:ea typeface="ＭＳ Ｐゴシック" pitchFamily="-111" charset="-128"/>
        </a:defRPr>
      </a:lvl8pPr>
      <a:lvl9pPr marL="9010557" indent="-769172" algn="l" defTabSz="3074873" rtl="0" eaLnBrk="0" fontAlgn="base" hangingPunct="0">
        <a:spcBef>
          <a:spcPct val="20000"/>
        </a:spcBef>
        <a:spcAft>
          <a:spcPct val="0"/>
        </a:spcAft>
        <a:buChar char="»"/>
        <a:defRPr sz="6500">
          <a:solidFill>
            <a:schemeClr val="tx1"/>
          </a:solidFill>
          <a:latin typeface="+mn-lt"/>
          <a:ea typeface="ＭＳ Ｐゴシック" pitchFamily="-111" charset="-128"/>
        </a:defRPr>
      </a:lvl9pPr>
    </p:bodyStyle>
    <p:otherStyle>
      <a:defPPr>
        <a:defRPr lang="en-US"/>
      </a:defPPr>
      <a:lvl1pPr marL="0" algn="l" defTabSz="522456" rtl="0" eaLnBrk="1" latinLnBrk="0" hangingPunct="1">
        <a:defRPr sz="2000" kern="1200">
          <a:solidFill>
            <a:schemeClr val="tx1"/>
          </a:solidFill>
          <a:latin typeface="+mn-lt"/>
          <a:ea typeface="+mn-ea"/>
          <a:cs typeface="+mn-cs"/>
        </a:defRPr>
      </a:lvl1pPr>
      <a:lvl2pPr marL="522456" algn="l" defTabSz="522456" rtl="0" eaLnBrk="1" latinLnBrk="0" hangingPunct="1">
        <a:defRPr sz="2000" kern="1200">
          <a:solidFill>
            <a:schemeClr val="tx1"/>
          </a:solidFill>
          <a:latin typeface="+mn-lt"/>
          <a:ea typeface="+mn-ea"/>
          <a:cs typeface="+mn-cs"/>
        </a:defRPr>
      </a:lvl2pPr>
      <a:lvl3pPr marL="1044912" algn="l" defTabSz="522456" rtl="0" eaLnBrk="1" latinLnBrk="0" hangingPunct="1">
        <a:defRPr sz="2000" kern="1200">
          <a:solidFill>
            <a:schemeClr val="tx1"/>
          </a:solidFill>
          <a:latin typeface="+mn-lt"/>
          <a:ea typeface="+mn-ea"/>
          <a:cs typeface="+mn-cs"/>
        </a:defRPr>
      </a:lvl3pPr>
      <a:lvl4pPr marL="1567369" algn="l" defTabSz="522456" rtl="0" eaLnBrk="1" latinLnBrk="0" hangingPunct="1">
        <a:defRPr sz="2000" kern="1200">
          <a:solidFill>
            <a:schemeClr val="tx1"/>
          </a:solidFill>
          <a:latin typeface="+mn-lt"/>
          <a:ea typeface="+mn-ea"/>
          <a:cs typeface="+mn-cs"/>
        </a:defRPr>
      </a:lvl4pPr>
      <a:lvl5pPr marL="2089825" algn="l" defTabSz="522456" rtl="0" eaLnBrk="1" latinLnBrk="0" hangingPunct="1">
        <a:defRPr sz="2000" kern="1200">
          <a:solidFill>
            <a:schemeClr val="tx1"/>
          </a:solidFill>
          <a:latin typeface="+mn-lt"/>
          <a:ea typeface="+mn-ea"/>
          <a:cs typeface="+mn-cs"/>
        </a:defRPr>
      </a:lvl5pPr>
      <a:lvl6pPr marL="2612281" algn="l" defTabSz="522456" rtl="0" eaLnBrk="1" latinLnBrk="0" hangingPunct="1">
        <a:defRPr sz="2000" kern="1200">
          <a:solidFill>
            <a:schemeClr val="tx1"/>
          </a:solidFill>
          <a:latin typeface="+mn-lt"/>
          <a:ea typeface="+mn-ea"/>
          <a:cs typeface="+mn-cs"/>
        </a:defRPr>
      </a:lvl6pPr>
      <a:lvl7pPr marL="3134737" algn="l" defTabSz="522456" rtl="0" eaLnBrk="1" latinLnBrk="0" hangingPunct="1">
        <a:defRPr sz="2000" kern="1200">
          <a:solidFill>
            <a:schemeClr val="tx1"/>
          </a:solidFill>
          <a:latin typeface="+mn-lt"/>
          <a:ea typeface="+mn-ea"/>
          <a:cs typeface="+mn-cs"/>
        </a:defRPr>
      </a:lvl7pPr>
      <a:lvl8pPr marL="3657193" algn="l" defTabSz="522456" rtl="0" eaLnBrk="1" latinLnBrk="0" hangingPunct="1">
        <a:defRPr sz="2000" kern="1200">
          <a:solidFill>
            <a:schemeClr val="tx1"/>
          </a:solidFill>
          <a:latin typeface="+mn-lt"/>
          <a:ea typeface="+mn-ea"/>
          <a:cs typeface="+mn-cs"/>
        </a:defRPr>
      </a:lvl8pPr>
      <a:lvl9pPr marL="4179650" algn="l" defTabSz="5224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package" Target="../embeddings/Microsoft_Word_Document1.docx"/><Relationship Id="rId5" Type="http://schemas.openxmlformats.org/officeDocument/2006/relationships/image" Target="../media/image1.emf"/><Relationship Id="rId6" Type="http://schemas.openxmlformats.org/officeDocument/2006/relationships/package" Target="../embeddings/Microsoft_Word_Document2.docx"/><Relationship Id="rId7" Type="http://schemas.openxmlformats.org/officeDocument/2006/relationships/image" Target="../media/image2.emf"/><Relationship Id="rId8" Type="http://schemas.openxmlformats.org/officeDocument/2006/relationships/package" Target="../embeddings/Microsoft_Word_Document3.docx"/><Relationship Id="rId9" Type="http://schemas.openxmlformats.org/officeDocument/2006/relationships/image" Target="../media/image3.emf"/><Relationship Id="rId10"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46"/>
          <p:cNvSpPr txBox="1">
            <a:spLocks noChangeArrowheads="1"/>
          </p:cNvSpPr>
          <p:nvPr/>
        </p:nvSpPr>
        <p:spPr bwMode="auto">
          <a:xfrm>
            <a:off x="5867400" y="457200"/>
            <a:ext cx="39577963" cy="3754438"/>
          </a:xfrm>
          <a:prstGeom prst="rect">
            <a:avLst/>
          </a:prstGeom>
          <a:solidFill>
            <a:srgbClr val="C3092C"/>
          </a:solidFill>
          <a:ln w="9525">
            <a:solidFill>
              <a:schemeClr val="tx1"/>
            </a:solidFill>
            <a:miter lim="800000"/>
            <a:headEnd/>
            <a:tailEnd/>
          </a:ln>
        </p:spPr>
        <p:txBody>
          <a:bodyPr lIns="106011" tIns="53002" rIns="106011" bIns="53002">
            <a:spAutoFit/>
          </a:bodyPr>
          <a:lstStyle>
            <a:lvl1pPr defTabSz="1189038" eaLnBrk="0" hangingPunct="0">
              <a:defRPr sz="3600">
                <a:solidFill>
                  <a:schemeClr val="tx1"/>
                </a:solidFill>
                <a:latin typeface="Times New Roman" charset="0"/>
                <a:ea typeface="ＭＳ Ｐゴシック" charset="0"/>
                <a:cs typeface="ＭＳ Ｐゴシック" charset="0"/>
              </a:defRPr>
            </a:lvl1pPr>
            <a:lvl2pPr marL="742950" indent="-285750" defTabSz="1189038" eaLnBrk="0" hangingPunct="0">
              <a:defRPr sz="3600">
                <a:solidFill>
                  <a:schemeClr val="tx1"/>
                </a:solidFill>
                <a:latin typeface="Times New Roman" charset="0"/>
                <a:ea typeface="ＭＳ Ｐゴシック" charset="0"/>
              </a:defRPr>
            </a:lvl2pPr>
            <a:lvl3pPr marL="1143000" indent="-228600" defTabSz="1189038" eaLnBrk="0" hangingPunct="0">
              <a:defRPr sz="3600">
                <a:solidFill>
                  <a:schemeClr val="tx1"/>
                </a:solidFill>
                <a:latin typeface="Times New Roman" charset="0"/>
                <a:ea typeface="ＭＳ Ｐゴシック" charset="0"/>
              </a:defRPr>
            </a:lvl3pPr>
            <a:lvl4pPr marL="1600200" indent="-228600" defTabSz="1189038" eaLnBrk="0" hangingPunct="0">
              <a:defRPr sz="3600">
                <a:solidFill>
                  <a:schemeClr val="tx1"/>
                </a:solidFill>
                <a:latin typeface="Times New Roman" charset="0"/>
                <a:ea typeface="ＭＳ Ｐゴシック" charset="0"/>
              </a:defRPr>
            </a:lvl4pPr>
            <a:lvl5pPr marL="2057400" indent="-228600" defTabSz="1189038" eaLnBrk="0" hangingPunct="0">
              <a:defRPr sz="3600">
                <a:solidFill>
                  <a:schemeClr val="tx1"/>
                </a:solidFill>
                <a:latin typeface="Times New Roman" charset="0"/>
                <a:ea typeface="ＭＳ Ｐゴシック" charset="0"/>
              </a:defRPr>
            </a:lvl5pPr>
            <a:lvl6pPr marL="2514600" indent="-228600" defTabSz="1189038"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1189038"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1189038"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1189038"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6500" b="1" dirty="0">
                <a:solidFill>
                  <a:schemeClr val="bg1"/>
                </a:solidFill>
                <a:cs typeface="Arial" charset="0"/>
              </a:rPr>
              <a:t>Development and Initial Examination of a Group Treatment for Non-Offending, Non-Abused Siblings of Sexually Abused Youth</a:t>
            </a:r>
          </a:p>
          <a:p>
            <a:pPr algn="ctr" eaLnBrk="1" hangingPunct="1"/>
            <a:endParaRPr lang="en-US" sz="1500" b="1" dirty="0">
              <a:solidFill>
                <a:schemeClr val="bg1"/>
              </a:solidFill>
              <a:cs typeface="Arial" charset="0"/>
            </a:endParaRPr>
          </a:p>
          <a:p>
            <a:pPr algn="ctr" eaLnBrk="1" hangingPunct="1"/>
            <a:r>
              <a:rPr lang="en-US" sz="4500" dirty="0">
                <a:solidFill>
                  <a:schemeClr val="bg1"/>
                </a:solidFill>
                <a:cs typeface="Arial" charset="0"/>
              </a:rPr>
              <a:t>Alayna Schreier, Katie </a:t>
            </a:r>
            <a:r>
              <a:rPr lang="en-US" sz="4500" dirty="0" smtClean="0">
                <a:solidFill>
                  <a:schemeClr val="bg1"/>
                </a:solidFill>
                <a:cs typeface="Arial" charset="0"/>
              </a:rPr>
              <a:t>M. </a:t>
            </a:r>
            <a:r>
              <a:rPr lang="en-US" sz="4500" dirty="0" err="1" smtClean="0">
                <a:solidFill>
                  <a:schemeClr val="bg1"/>
                </a:solidFill>
                <a:cs typeface="Arial" charset="0"/>
              </a:rPr>
              <a:t>Meidlinger</a:t>
            </a:r>
            <a:r>
              <a:rPr lang="en-US" sz="4500" dirty="0">
                <a:solidFill>
                  <a:schemeClr val="bg1"/>
                </a:solidFill>
                <a:cs typeface="Arial" charset="0"/>
              </a:rPr>
              <a:t>, Elaine K. Martin, Grace S. Hubel, Tiffany West, Samantha L. </a:t>
            </a:r>
            <a:r>
              <a:rPr lang="en-US" sz="4500" dirty="0" err="1">
                <a:solidFill>
                  <a:schemeClr val="bg1"/>
                </a:solidFill>
                <a:cs typeface="Arial" charset="0"/>
              </a:rPr>
              <a:t>Friedenberg</a:t>
            </a:r>
            <a:r>
              <a:rPr lang="en-US" sz="4500" dirty="0">
                <a:solidFill>
                  <a:schemeClr val="bg1"/>
                </a:solidFill>
                <a:cs typeface="Arial" charset="0"/>
              </a:rPr>
              <a:t>, Kate L. </a:t>
            </a:r>
            <a:r>
              <a:rPr lang="en-US" sz="4500" dirty="0" err="1">
                <a:solidFill>
                  <a:schemeClr val="bg1"/>
                </a:solidFill>
                <a:cs typeface="Arial" charset="0"/>
              </a:rPr>
              <a:t>Brungardt</a:t>
            </a:r>
            <a:r>
              <a:rPr lang="en-US" sz="4500" dirty="0">
                <a:solidFill>
                  <a:schemeClr val="bg1"/>
                </a:solidFill>
                <a:cs typeface="Arial" charset="0"/>
              </a:rPr>
              <a:t>, Mary Fran Flood, &amp; David. J. Hansen</a:t>
            </a:r>
          </a:p>
          <a:p>
            <a:pPr algn="ctr" eaLnBrk="1" hangingPunct="1"/>
            <a:r>
              <a:rPr lang="en-US" sz="4500" dirty="0">
                <a:solidFill>
                  <a:schemeClr val="bg1"/>
                </a:solidFill>
                <a:cs typeface="Arial" charset="0"/>
              </a:rPr>
              <a:t>University of Nebraska-Lincoln</a:t>
            </a:r>
          </a:p>
        </p:txBody>
      </p:sp>
      <p:sp>
        <p:nvSpPr>
          <p:cNvPr id="3074" name="Text Box 147"/>
          <p:cNvSpPr txBox="1">
            <a:spLocks noChangeArrowheads="1"/>
          </p:cNvSpPr>
          <p:nvPr/>
        </p:nvSpPr>
        <p:spPr bwMode="auto">
          <a:xfrm>
            <a:off x="35052000" y="5943600"/>
            <a:ext cx="15773400" cy="16603862"/>
          </a:xfrm>
          <a:prstGeom prst="rect">
            <a:avLst/>
          </a:prstGeom>
          <a:solidFill>
            <a:schemeClr val="bg1"/>
          </a:solidFill>
          <a:ln w="57150" cmpd="thickThin">
            <a:solidFill>
              <a:schemeClr val="tx1"/>
            </a:solidFill>
            <a:miter lim="800000"/>
            <a:headEnd/>
            <a:tailEnd/>
          </a:ln>
        </p:spPr>
        <p:txBody>
          <a:bodyPr lIns="106011" tIns="53002" rIns="106011" bIns="53002">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600" dirty="0"/>
              <a:t>	</a:t>
            </a:r>
            <a:r>
              <a:rPr lang="en-US" sz="2700" dirty="0"/>
              <a:t>Results suggest that non-abused sibling participants displayed heterogeneity of symptom presentation prior to treatment.  </a:t>
            </a:r>
            <a:r>
              <a:rPr lang="en-US" sz="2700" dirty="0" err="1"/>
              <a:t>Univariate</a:t>
            </a:r>
            <a:r>
              <a:rPr lang="en-US" sz="2700" dirty="0"/>
              <a:t> results indicate that siblings present as sub-clinical on all measures of assessment at pre-treatment (Table 3). </a:t>
            </a:r>
          </a:p>
          <a:p>
            <a:r>
              <a:rPr lang="en-US" sz="2700" dirty="0"/>
              <a:t>	Analysis of variance (ANOVA) results indicated that there were limited significant changes seen from pre- to post-treatment on sibling or parent measures (Table 4).  There was a significant reduction in sibling report of the parent/sibling relationship and sibling functioning from pre- to post-treatment.</a:t>
            </a:r>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p:txBody>
      </p:sp>
      <p:sp>
        <p:nvSpPr>
          <p:cNvPr id="3075" name="Text Box 148"/>
          <p:cNvSpPr txBox="1">
            <a:spLocks noChangeArrowheads="1"/>
          </p:cNvSpPr>
          <p:nvPr/>
        </p:nvSpPr>
        <p:spPr bwMode="auto">
          <a:xfrm>
            <a:off x="30811788" y="2927350"/>
            <a:ext cx="7461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73305" tIns="186653" rIns="373305" bIns="186653">
            <a:spAutoFit/>
          </a:bodyPr>
          <a:lstStyle>
            <a:lvl1pPr defTabSz="3730625" eaLnBrk="0" hangingPunct="0">
              <a:defRPr sz="3600">
                <a:solidFill>
                  <a:schemeClr val="tx1"/>
                </a:solidFill>
                <a:latin typeface="Times New Roman" charset="0"/>
                <a:ea typeface="ＭＳ Ｐゴシック" charset="0"/>
                <a:cs typeface="ＭＳ Ｐゴシック" charset="0"/>
              </a:defRPr>
            </a:lvl1pPr>
            <a:lvl2pPr marL="742950" indent="-285750" defTabSz="3730625" eaLnBrk="0" hangingPunct="0">
              <a:defRPr sz="3600">
                <a:solidFill>
                  <a:schemeClr val="tx1"/>
                </a:solidFill>
                <a:latin typeface="Times New Roman" charset="0"/>
                <a:ea typeface="ＭＳ Ｐゴシック" charset="0"/>
              </a:defRPr>
            </a:lvl2pPr>
            <a:lvl3pPr marL="1143000" indent="-228600" defTabSz="3730625" eaLnBrk="0" hangingPunct="0">
              <a:defRPr sz="3600">
                <a:solidFill>
                  <a:schemeClr val="tx1"/>
                </a:solidFill>
                <a:latin typeface="Times New Roman" charset="0"/>
                <a:ea typeface="ＭＳ Ｐゴシック" charset="0"/>
              </a:defRPr>
            </a:lvl3pPr>
            <a:lvl4pPr marL="1600200" indent="-228600" defTabSz="3730625" eaLnBrk="0" hangingPunct="0">
              <a:defRPr sz="3600">
                <a:solidFill>
                  <a:schemeClr val="tx1"/>
                </a:solidFill>
                <a:latin typeface="Times New Roman" charset="0"/>
                <a:ea typeface="ＭＳ Ｐゴシック" charset="0"/>
              </a:defRPr>
            </a:lvl4pPr>
            <a:lvl5pPr marL="2057400" indent="-228600" defTabSz="3730625" eaLnBrk="0" hangingPunct="0">
              <a:defRPr sz="3600">
                <a:solidFill>
                  <a:schemeClr val="tx1"/>
                </a:solidFill>
                <a:latin typeface="Times New Roman" charset="0"/>
                <a:ea typeface="ＭＳ Ｐゴシック" charset="0"/>
              </a:defRPr>
            </a:lvl5pPr>
            <a:lvl6pPr marL="2514600" indent="-228600" defTabSz="37306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37306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37306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3730625" eaLnBrk="0" fontAlgn="base" hangingPunct="0">
              <a:spcBef>
                <a:spcPct val="0"/>
              </a:spcBef>
              <a:spcAft>
                <a:spcPct val="0"/>
              </a:spcAft>
              <a:defRPr sz="3600">
                <a:solidFill>
                  <a:schemeClr val="tx1"/>
                </a:solidFill>
                <a:latin typeface="Times New Roman" charset="0"/>
                <a:ea typeface="ＭＳ Ｐゴシック" charset="0"/>
              </a:defRPr>
            </a:lvl9pPr>
          </a:lstStyle>
          <a:p>
            <a:endParaRPr lang="en-US" sz="9900"/>
          </a:p>
        </p:txBody>
      </p:sp>
      <p:sp>
        <p:nvSpPr>
          <p:cNvPr id="3076" name="Text Box 162"/>
          <p:cNvSpPr txBox="1">
            <a:spLocks noChangeArrowheads="1"/>
          </p:cNvSpPr>
          <p:nvPr/>
        </p:nvSpPr>
        <p:spPr bwMode="auto">
          <a:xfrm>
            <a:off x="304800" y="4724400"/>
            <a:ext cx="15849600" cy="777875"/>
          </a:xfrm>
          <a:prstGeom prst="rect">
            <a:avLst/>
          </a:prstGeom>
          <a:solidFill>
            <a:srgbClr val="C3092C"/>
          </a:solidFill>
          <a:ln w="9525">
            <a:solidFill>
              <a:schemeClr val="tx1"/>
            </a:solidFill>
            <a:miter lim="800000"/>
            <a:headEnd/>
            <a:tailEnd/>
          </a:ln>
        </p:spPr>
        <p:txBody>
          <a:bodyPr lIns="158470" tIns="79234" rIns="158470" bIns="79234">
            <a:spAutoFit/>
          </a:bodyPr>
          <a:lstStyle>
            <a:lvl1pPr defTabSz="1582738" eaLnBrk="0" hangingPunct="0">
              <a:defRPr sz="3600">
                <a:solidFill>
                  <a:schemeClr val="tx1"/>
                </a:solidFill>
                <a:latin typeface="Times New Roman" charset="0"/>
                <a:ea typeface="ＭＳ Ｐゴシック" charset="0"/>
                <a:cs typeface="ＭＳ Ｐゴシック" charset="0"/>
              </a:defRPr>
            </a:lvl1pPr>
            <a:lvl2pPr marL="742950" indent="-285750" defTabSz="1582738" eaLnBrk="0" hangingPunct="0">
              <a:defRPr sz="3600">
                <a:solidFill>
                  <a:schemeClr val="tx1"/>
                </a:solidFill>
                <a:latin typeface="Times New Roman" charset="0"/>
                <a:ea typeface="ＭＳ Ｐゴシック" charset="0"/>
              </a:defRPr>
            </a:lvl2pPr>
            <a:lvl3pPr marL="1143000" indent="-228600" defTabSz="1582738" eaLnBrk="0" hangingPunct="0">
              <a:defRPr sz="3600">
                <a:solidFill>
                  <a:schemeClr val="tx1"/>
                </a:solidFill>
                <a:latin typeface="Times New Roman" charset="0"/>
                <a:ea typeface="ＭＳ Ｐゴシック" charset="0"/>
              </a:defRPr>
            </a:lvl3pPr>
            <a:lvl4pPr marL="1600200" indent="-228600" defTabSz="1582738" eaLnBrk="0" hangingPunct="0">
              <a:defRPr sz="3600">
                <a:solidFill>
                  <a:schemeClr val="tx1"/>
                </a:solidFill>
                <a:latin typeface="Times New Roman" charset="0"/>
                <a:ea typeface="ＭＳ Ｐゴシック" charset="0"/>
              </a:defRPr>
            </a:lvl4pPr>
            <a:lvl5pPr marL="2057400" indent="-228600" defTabSz="1582738" eaLnBrk="0" hangingPunct="0">
              <a:defRPr sz="3600">
                <a:solidFill>
                  <a:schemeClr val="tx1"/>
                </a:solidFill>
                <a:latin typeface="Times New Roman" charset="0"/>
                <a:ea typeface="ＭＳ Ｐゴシック" charset="0"/>
              </a:defRPr>
            </a:lvl5pPr>
            <a:lvl6pPr marL="2514600" indent="-228600" defTabSz="1582738"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1582738"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1582738"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1582738"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4000" b="1">
                <a:solidFill>
                  <a:schemeClr val="bg1"/>
                </a:solidFill>
                <a:cs typeface="Arial" charset="0"/>
              </a:rPr>
              <a:t>Introduction</a:t>
            </a:r>
          </a:p>
        </p:txBody>
      </p:sp>
      <p:sp>
        <p:nvSpPr>
          <p:cNvPr id="2219" name="Rectangle 171"/>
          <p:cNvSpPr>
            <a:spLocks noChangeArrowheads="1"/>
          </p:cNvSpPr>
          <p:nvPr/>
        </p:nvSpPr>
        <p:spPr bwMode="auto">
          <a:xfrm>
            <a:off x="1976438" y="31838900"/>
            <a:ext cx="273050" cy="685800"/>
          </a:xfrm>
          <a:prstGeom prst="rect">
            <a:avLst/>
          </a:prstGeom>
          <a:noFill/>
          <a:ln w="9525">
            <a:noFill/>
            <a:miter lim="800000"/>
            <a:headEnd/>
            <a:tailEnd/>
          </a:ln>
        </p:spPr>
        <p:txBody>
          <a:bodyPr wrap="none" lIns="135838" tIns="67919" rIns="135838" bIns="67919">
            <a:spAutoFit/>
          </a:bodyPr>
          <a:lstStyle/>
          <a:p>
            <a:pPr defTabSz="1189038" eaLnBrk="0" hangingPunct="0">
              <a:defRPr/>
            </a:pPr>
            <a:endParaRPr lang="en-US">
              <a:effectLst>
                <a:outerShdw blurRad="38100" dist="38100" dir="2700000" algn="tl">
                  <a:srgbClr val="C0C0C0"/>
                </a:outerShdw>
              </a:effectLst>
              <a:latin typeface="Times New Roman" pitchFamily="18" charset="0"/>
              <a:ea typeface="ＭＳ Ｐゴシック" pitchFamily="34" charset="-128"/>
              <a:cs typeface="+mn-cs"/>
            </a:endParaRPr>
          </a:p>
        </p:txBody>
      </p:sp>
      <p:pic>
        <p:nvPicPr>
          <p:cNvPr id="307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762000"/>
            <a:ext cx="44021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147"/>
          <p:cNvSpPr txBox="1">
            <a:spLocks noChangeArrowheads="1"/>
          </p:cNvSpPr>
          <p:nvPr/>
        </p:nvSpPr>
        <p:spPr bwMode="auto">
          <a:xfrm>
            <a:off x="304800" y="20574000"/>
            <a:ext cx="15773400" cy="11741150"/>
          </a:xfrm>
          <a:prstGeom prst="rect">
            <a:avLst/>
          </a:prstGeom>
          <a:solidFill>
            <a:schemeClr val="bg1"/>
          </a:solidFill>
          <a:ln w="57150" cmpd="thickThin">
            <a:solidFill>
              <a:schemeClr val="tx1"/>
            </a:solidFill>
            <a:miter lim="800000"/>
            <a:headEnd/>
            <a:tailEnd/>
          </a:ln>
        </p:spPr>
        <p:txBody>
          <a:bodyPr lIns="106011" tIns="53002" rIns="106011" bIns="53002">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700" b="1" dirty="0"/>
              <a:t>Participants</a:t>
            </a:r>
            <a:endParaRPr lang="en-US" sz="2700" dirty="0"/>
          </a:p>
          <a:p>
            <a:r>
              <a:rPr lang="en-US" sz="2700" dirty="0"/>
              <a:t>	Participants in the Project SAFE Sibling Group were referred from a multidisciplinary Child Advocacy Center. The sample included 56 non-offending, non-abused siblings, and 28 non-offending caregivers.  Refer to Table 1 for non-offending caregiver and non-abused sibling demographics. </a:t>
            </a:r>
          </a:p>
          <a:p>
            <a:r>
              <a:rPr lang="en-US" sz="2700" b="1" dirty="0"/>
              <a:t>Measures</a:t>
            </a:r>
            <a:endParaRPr lang="en-US" sz="2700" dirty="0"/>
          </a:p>
          <a:p>
            <a:r>
              <a:rPr lang="en-US" sz="2700" i="1" dirty="0"/>
              <a:t>Adolescent Sexual Behavior Inventory </a:t>
            </a:r>
            <a:r>
              <a:rPr lang="en-US" sz="2700" dirty="0"/>
              <a:t>(ASBI; Friedrich, 2004). The ASBI is a 47-item measure assessing problematic sexual behaviors in adolescents.  </a:t>
            </a:r>
            <a:r>
              <a:rPr lang="en-US" sz="2700" i="1" dirty="0"/>
              <a:t> </a:t>
            </a:r>
            <a:endParaRPr lang="en-US" sz="2700" dirty="0"/>
          </a:p>
          <a:p>
            <a:r>
              <a:rPr lang="en-US" sz="2700" i="1" dirty="0"/>
              <a:t>Child Behavior Checklist – Youth Self-Report </a:t>
            </a:r>
            <a:r>
              <a:rPr lang="en-US" sz="2700" dirty="0"/>
              <a:t>(CBCL-YSR; Achenbach, 1991). The CBCL-YSR is a 113-item measure designed to assess internalizing and externalizing behaviors in children.</a:t>
            </a:r>
          </a:p>
          <a:p>
            <a:r>
              <a:rPr lang="en-US" sz="2700" i="1" dirty="0"/>
              <a:t>Child Depression Inventory</a:t>
            </a:r>
            <a:r>
              <a:rPr lang="en-US" sz="2700" dirty="0"/>
              <a:t> (CDI; Kovacs, 1992). The CDI is a 27-item measure assessing depression in children and adolescents. </a:t>
            </a:r>
          </a:p>
          <a:p>
            <a:r>
              <a:rPr lang="en-US" sz="2700" i="1" dirty="0"/>
              <a:t>Children’s Fears Related to Victimization</a:t>
            </a:r>
            <a:r>
              <a:rPr lang="en-US" sz="2700" dirty="0"/>
              <a:t> (CFRV; Wolfe &amp; Wolfe, 1986). The CFRV is a 27-item measure assessing level of fear in situations that may be distressing to sexually abused children.</a:t>
            </a:r>
          </a:p>
          <a:p>
            <a:r>
              <a:rPr lang="en-US" sz="2700" i="1" dirty="0" err="1"/>
              <a:t>Coopersmith</a:t>
            </a:r>
            <a:r>
              <a:rPr lang="en-US" sz="2700" i="1" dirty="0"/>
              <a:t> Self-Esteem Inventory</a:t>
            </a:r>
            <a:r>
              <a:rPr lang="en-US" sz="2700" dirty="0"/>
              <a:t> (SEI; </a:t>
            </a:r>
            <a:r>
              <a:rPr lang="en-US" sz="2700" dirty="0" err="1"/>
              <a:t>Coopersmith</a:t>
            </a:r>
            <a:r>
              <a:rPr lang="en-US" sz="2700" dirty="0"/>
              <a:t>, 1981). The SEI is a 58-item measure designed to assess children’s attitudes about themselves in a variety of social situations.</a:t>
            </a:r>
          </a:p>
          <a:p>
            <a:r>
              <a:rPr lang="en-US" sz="2700" i="1" dirty="0"/>
              <a:t>Multidimensional Anxiety Scale for Children</a:t>
            </a:r>
            <a:r>
              <a:rPr lang="en-US" sz="2700" dirty="0"/>
              <a:t> (MASC; March, 1998). The MASC is a 39-item measure assessing symptoms of anxiety in children.</a:t>
            </a:r>
          </a:p>
          <a:p>
            <a:r>
              <a:rPr lang="en-US" sz="2700" i="1" dirty="0"/>
              <a:t>Child Behavior Checklist</a:t>
            </a:r>
            <a:r>
              <a:rPr lang="en-US" sz="2700" dirty="0"/>
              <a:t> (CBCL; Achenbach, 1991). The CBCL is a 113-item parent-report checklist designed to assess social competency and behavioral problems in children.  </a:t>
            </a:r>
          </a:p>
          <a:p>
            <a:r>
              <a:rPr lang="en-US" sz="2700" i="1" dirty="0"/>
              <a:t>Child Sexual Behavior Inventory-2</a:t>
            </a:r>
            <a:r>
              <a:rPr lang="en-US" sz="2700" i="1" baseline="30000" dirty="0"/>
              <a:t>nd</a:t>
            </a:r>
            <a:r>
              <a:rPr lang="en-US" sz="2700" i="1" dirty="0"/>
              <a:t> Edition</a:t>
            </a:r>
            <a:r>
              <a:rPr lang="en-US" sz="2700" dirty="0"/>
              <a:t> (CSBI-2; Friedrich et al., 1992). The CSBI-2 is a 35-item parent-report measure designed to assess the presence of sexual behaviors in children.</a:t>
            </a:r>
          </a:p>
          <a:p>
            <a:r>
              <a:rPr lang="en-US" sz="2700" i="1" dirty="0"/>
              <a:t>Parental Expectations Scale </a:t>
            </a:r>
            <a:r>
              <a:rPr lang="en-US" sz="2700" dirty="0"/>
              <a:t>(</a:t>
            </a:r>
            <a:r>
              <a:rPr lang="en-US" sz="2700" dirty="0" smtClean="0"/>
              <a:t>PES; </a:t>
            </a:r>
            <a:r>
              <a:rPr lang="en-US" sz="2700" dirty="0" err="1" smtClean="0"/>
              <a:t>Meidlinger</a:t>
            </a:r>
            <a:r>
              <a:rPr lang="en-US" sz="2700" dirty="0" smtClean="0"/>
              <a:t> et al., 2012)</a:t>
            </a:r>
            <a:r>
              <a:rPr lang="en-US" sz="2700" dirty="0"/>
              <a:t>. The PES is an 8-item parent-report measure assessing how the caregiver feels their child will compare with other children over the next year. </a:t>
            </a:r>
          </a:p>
          <a:p>
            <a:r>
              <a:rPr lang="en-US" sz="2700" i="1" dirty="0"/>
              <a:t>Post Sexual Abuse Expectations Scale </a:t>
            </a:r>
            <a:r>
              <a:rPr lang="en-US" sz="2700" dirty="0"/>
              <a:t>(</a:t>
            </a:r>
            <a:r>
              <a:rPr lang="en-US" sz="2700" dirty="0" smtClean="0"/>
              <a:t>PSAES; </a:t>
            </a:r>
            <a:r>
              <a:rPr lang="en-US" sz="2700" dirty="0" err="1" smtClean="0"/>
              <a:t>Meidlinger</a:t>
            </a:r>
            <a:r>
              <a:rPr lang="en-US" sz="2700" dirty="0" smtClean="0"/>
              <a:t> et al., 2012)</a:t>
            </a:r>
            <a:r>
              <a:rPr lang="en-US" sz="2700" dirty="0"/>
              <a:t>. The PSAES is a parent-report measure assessing the negative impact the parent expects sexual abuse will have on their child over the next year. </a:t>
            </a:r>
          </a:p>
          <a:p>
            <a:r>
              <a:rPr lang="en-US" sz="2700" i="1" dirty="0"/>
              <a:t>Weekly Problems Scale – Parent Version and Child Version</a:t>
            </a:r>
            <a:r>
              <a:rPr lang="en-US" sz="2700" dirty="0"/>
              <a:t> (</a:t>
            </a:r>
            <a:r>
              <a:rPr lang="en-US" sz="2700" dirty="0" smtClean="0"/>
              <a:t>WPS; </a:t>
            </a:r>
            <a:r>
              <a:rPr lang="en-US" sz="2700" dirty="0"/>
              <a:t>Sawyer et al., 2006). The WPS is a self-report measure that assesses the parent/child relationship and the child’s functioning over the previous week.</a:t>
            </a:r>
          </a:p>
        </p:txBody>
      </p:sp>
      <p:sp>
        <p:nvSpPr>
          <p:cNvPr id="3080" name="Text Box 147"/>
          <p:cNvSpPr txBox="1">
            <a:spLocks noChangeArrowheads="1"/>
          </p:cNvSpPr>
          <p:nvPr/>
        </p:nvSpPr>
        <p:spPr bwMode="auto">
          <a:xfrm>
            <a:off x="16611600" y="4724400"/>
            <a:ext cx="17907000" cy="27683811"/>
          </a:xfrm>
          <a:prstGeom prst="rect">
            <a:avLst/>
          </a:prstGeom>
          <a:solidFill>
            <a:schemeClr val="bg1"/>
          </a:solidFill>
          <a:ln w="57150" cmpd="thickThin">
            <a:solidFill>
              <a:schemeClr val="tx1"/>
            </a:solidFill>
            <a:miter lim="800000"/>
            <a:headEnd/>
            <a:tailEnd/>
          </a:ln>
        </p:spPr>
        <p:txBody>
          <a:bodyPr lIns="106011" tIns="53002" rIns="106011" bIns="53002">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700" b="1" dirty="0"/>
              <a:t>Procedures</a:t>
            </a:r>
            <a:endParaRPr lang="en-US" sz="2700" dirty="0"/>
          </a:p>
          <a:p>
            <a:r>
              <a:rPr lang="en-US" sz="2700" dirty="0"/>
              <a:t>	The Project SAFE Sibling Group Treatment (Sexual Abuse Family Education; </a:t>
            </a:r>
            <a:r>
              <a:rPr lang="en-US" sz="2700" dirty="0" err="1"/>
              <a:t>Tavkar</a:t>
            </a:r>
            <a:r>
              <a:rPr lang="en-US" sz="2700" dirty="0"/>
              <a:t> &amp; Hansen, 2011) was developed in 2004 and is a six-week group treatment for non-offending, non-abused siblings, and runs concurrently with the Project SAFE 12-week group treatment for victims and non-offending caregivers (Hansen et al., 1998).  Session topics include </a:t>
            </a:r>
            <a:r>
              <a:rPr lang="en-US" sz="2700" dirty="0" err="1"/>
              <a:t>psychoeducation</a:t>
            </a:r>
            <a:r>
              <a:rPr lang="en-US" sz="2700" dirty="0"/>
              <a:t>, identification and regulation of feelings, cognitive restructuring, relaxation techniques, the impact of CSA on the family, sex education and strategies to prevent victimization (</a:t>
            </a:r>
            <a:r>
              <a:rPr lang="en-US" sz="2700" dirty="0" err="1"/>
              <a:t>Tavkar</a:t>
            </a:r>
            <a:r>
              <a:rPr lang="en-US" sz="2700" dirty="0"/>
              <a:t> &amp; Hansen, 2011).  See Table 2 for further description of session content. </a:t>
            </a:r>
          </a:p>
          <a:p>
            <a:r>
              <a:rPr lang="en-US" sz="2700" dirty="0"/>
              <a:t>	Self-report assessments were completed by both the child and caregiver at pre- and post-treatment and at 3 month follow-up in order to assess depression, anxiety, children’s views about themselves, and sexual knowledge and attitudes.  Both the child and caregiver reported satisfaction ratings along with their perception of the effectiveness of treatment for their family</a:t>
            </a:r>
            <a:r>
              <a:rPr lang="en-US" sz="2700" dirty="0" smtClean="0"/>
              <a:t>. </a:t>
            </a:r>
            <a:r>
              <a:rPr lang="en-US" sz="2800" dirty="0"/>
              <a:t>As this is an archival study, data are not available for some variables. </a:t>
            </a:r>
            <a:endParaRPr lang="en-US" sz="2800" dirty="0" smtClean="0"/>
          </a:p>
          <a:p>
            <a:endParaRPr lang="en-US" sz="2700" dirty="0"/>
          </a:p>
          <a:p>
            <a:pPr eaLnBrk="1" hangingPunct="1"/>
            <a:endParaRPr lang="en-US" sz="40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2600" dirty="0"/>
          </a:p>
          <a:p>
            <a:pPr eaLnBrk="1" hangingPunct="1"/>
            <a:endParaRPr lang="en-US" sz="1200" dirty="0" smtClean="0"/>
          </a:p>
          <a:p>
            <a:pPr eaLnBrk="1" hangingPunct="1"/>
            <a:endParaRPr lang="en-US" sz="1200" dirty="0" smtClean="0"/>
          </a:p>
          <a:p>
            <a:pPr eaLnBrk="1" hangingPunct="1"/>
            <a:endParaRPr lang="en-US" sz="1200" dirty="0"/>
          </a:p>
          <a:p>
            <a:pPr eaLnBrk="1" hangingPunct="1"/>
            <a:endParaRPr lang="en-US" sz="1200" dirty="0" smtClean="0"/>
          </a:p>
          <a:p>
            <a:pPr eaLnBrk="1" hangingPunct="1"/>
            <a:endParaRPr lang="en-US" sz="1200" dirty="0" smtClean="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a:p>
            <a:pPr eaLnBrk="1" hangingPunct="1"/>
            <a:endParaRPr lang="en-US" sz="1200" dirty="0" smtClean="0"/>
          </a:p>
          <a:p>
            <a:pPr eaLnBrk="1" hangingPunct="1"/>
            <a:endParaRPr lang="en-US" sz="1200" dirty="0" smtClean="0"/>
          </a:p>
          <a:p>
            <a:pPr eaLnBrk="1" hangingPunct="1"/>
            <a:endParaRPr lang="en-US" sz="1200" dirty="0"/>
          </a:p>
          <a:p>
            <a:pPr eaLnBrk="1" hangingPunct="1"/>
            <a:endParaRPr lang="en-US" sz="1200" dirty="0"/>
          </a:p>
        </p:txBody>
      </p:sp>
      <p:pic>
        <p:nvPicPr>
          <p:cNvPr id="308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2263" y="762000"/>
            <a:ext cx="44021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62"/>
          <p:cNvSpPr txBox="1">
            <a:spLocks noChangeArrowheads="1"/>
          </p:cNvSpPr>
          <p:nvPr/>
        </p:nvSpPr>
        <p:spPr bwMode="auto">
          <a:xfrm>
            <a:off x="34975800" y="4724400"/>
            <a:ext cx="15849600" cy="777875"/>
          </a:xfrm>
          <a:prstGeom prst="rect">
            <a:avLst/>
          </a:prstGeom>
          <a:solidFill>
            <a:srgbClr val="C3092C"/>
          </a:solidFill>
          <a:ln w="9525">
            <a:solidFill>
              <a:schemeClr val="tx1"/>
            </a:solidFill>
            <a:miter lim="800000"/>
            <a:headEnd/>
            <a:tailEnd/>
          </a:ln>
        </p:spPr>
        <p:txBody>
          <a:bodyPr lIns="158470" tIns="79234" rIns="158470" bIns="79234">
            <a:spAutoFit/>
          </a:bodyPr>
          <a:lstStyle>
            <a:lvl1pPr defTabSz="1582738" eaLnBrk="0" hangingPunct="0">
              <a:defRPr sz="3600">
                <a:solidFill>
                  <a:schemeClr val="tx1"/>
                </a:solidFill>
                <a:latin typeface="Times New Roman" charset="0"/>
                <a:ea typeface="ＭＳ Ｐゴシック" charset="0"/>
                <a:cs typeface="ＭＳ Ｐゴシック" charset="0"/>
              </a:defRPr>
            </a:lvl1pPr>
            <a:lvl2pPr marL="742950" indent="-285750" defTabSz="1582738" eaLnBrk="0" hangingPunct="0">
              <a:defRPr sz="3600">
                <a:solidFill>
                  <a:schemeClr val="tx1"/>
                </a:solidFill>
                <a:latin typeface="Times New Roman" charset="0"/>
                <a:ea typeface="ＭＳ Ｐゴシック" charset="0"/>
              </a:defRPr>
            </a:lvl2pPr>
            <a:lvl3pPr marL="1143000" indent="-228600" defTabSz="1582738" eaLnBrk="0" hangingPunct="0">
              <a:defRPr sz="3600">
                <a:solidFill>
                  <a:schemeClr val="tx1"/>
                </a:solidFill>
                <a:latin typeface="Times New Roman" charset="0"/>
                <a:ea typeface="ＭＳ Ｐゴシック" charset="0"/>
              </a:defRPr>
            </a:lvl3pPr>
            <a:lvl4pPr marL="1600200" indent="-228600" defTabSz="1582738" eaLnBrk="0" hangingPunct="0">
              <a:defRPr sz="3600">
                <a:solidFill>
                  <a:schemeClr val="tx1"/>
                </a:solidFill>
                <a:latin typeface="Times New Roman" charset="0"/>
                <a:ea typeface="ＭＳ Ｐゴシック" charset="0"/>
              </a:defRPr>
            </a:lvl4pPr>
            <a:lvl5pPr marL="2057400" indent="-228600" defTabSz="1582738" eaLnBrk="0" hangingPunct="0">
              <a:defRPr sz="3600">
                <a:solidFill>
                  <a:schemeClr val="tx1"/>
                </a:solidFill>
                <a:latin typeface="Times New Roman" charset="0"/>
                <a:ea typeface="ＭＳ Ｐゴシック" charset="0"/>
              </a:defRPr>
            </a:lvl5pPr>
            <a:lvl6pPr marL="2514600" indent="-228600" defTabSz="1582738"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1582738"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1582738"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1582738"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4000" b="1">
                <a:solidFill>
                  <a:schemeClr val="bg1"/>
                </a:solidFill>
                <a:cs typeface="Arial" charset="0"/>
              </a:rPr>
              <a:t>Results</a:t>
            </a:r>
          </a:p>
        </p:txBody>
      </p:sp>
      <p:sp>
        <p:nvSpPr>
          <p:cNvPr id="3083" name="Text Box 147"/>
          <p:cNvSpPr txBox="1">
            <a:spLocks noChangeArrowheads="1"/>
          </p:cNvSpPr>
          <p:nvPr/>
        </p:nvSpPr>
        <p:spPr bwMode="auto">
          <a:xfrm>
            <a:off x="35052000" y="23850600"/>
            <a:ext cx="15773400" cy="8463174"/>
          </a:xfrm>
          <a:prstGeom prst="rect">
            <a:avLst/>
          </a:prstGeom>
          <a:solidFill>
            <a:schemeClr val="bg1"/>
          </a:solidFill>
          <a:ln w="57150" cmpd="thickThin">
            <a:solidFill>
              <a:schemeClr val="tx1"/>
            </a:solidFill>
            <a:miter lim="800000"/>
            <a:headEnd/>
            <a:tailEnd/>
          </a:ln>
        </p:spPr>
        <p:txBody>
          <a:bodyPr lIns="106011" tIns="53002" rIns="106011" bIns="53002">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600" dirty="0"/>
              <a:t>	</a:t>
            </a:r>
            <a:r>
              <a:rPr lang="en-US" sz="2700" dirty="0"/>
              <a:t>Childhood sexual abuse has been associated with significant changes in the family unit, thus influencing the lives of non-abused, non-offending siblings.  However, there have been limited evaluations of the impact of abuse on this population.  The aim of the current study was to examine symptom presentation and to conduct a preliminary investigation of a group treatment for non-abused, non-offending siblings.</a:t>
            </a:r>
          </a:p>
          <a:p>
            <a:r>
              <a:rPr lang="en-US" sz="2700" dirty="0"/>
              <a:t>	As expected, results indicate that non-abused, non-offending siblings typically present as sub-clinical on measures designed to assess mood and psychological functioning.  Though siblings did not show significant changes from pre- to post- treatment, the measures used in this study were not designed to identify changes in this population.  Specifically, available abuse specific measures may not be relevant to non-abused siblings, and thus may not tap into concerns specific to this population (e.g., guilt/blame, helplessness, confusion).</a:t>
            </a:r>
          </a:p>
          <a:p>
            <a:r>
              <a:rPr lang="en-US" sz="2700" dirty="0"/>
              <a:t>	Subsequent to the collection of </a:t>
            </a:r>
            <a:r>
              <a:rPr lang="en-US" sz="2700" dirty="0" smtClean="0"/>
              <a:t>these </a:t>
            </a:r>
            <a:r>
              <a:rPr lang="en-US" sz="2700" dirty="0"/>
              <a:t>data, the Project SAFE Sibling Group Treatment has begun collecting evaluation data from parents and siblings.  Anecdotal information from participants has indicated that both parents and siblings have found group to be beneficial. </a:t>
            </a:r>
            <a:r>
              <a:rPr lang="en-US" sz="2700" dirty="0" smtClean="0"/>
              <a:t> </a:t>
            </a:r>
            <a:r>
              <a:rPr lang="en-US" sz="2800" dirty="0" smtClean="0"/>
              <a:t>Parents have reported that their children </a:t>
            </a:r>
            <a:r>
              <a:rPr lang="en-US" sz="2800" dirty="0"/>
              <a:t>benefit from the opportunity to discuss their experiences and </a:t>
            </a:r>
            <a:r>
              <a:rPr lang="en-US" sz="2800" dirty="0" smtClean="0"/>
              <a:t>siblings have indicated that they appreciate the support they receive </a:t>
            </a:r>
            <a:r>
              <a:rPr lang="en-US" sz="2800" dirty="0"/>
              <a:t>from other non-abused </a:t>
            </a:r>
            <a:r>
              <a:rPr lang="en-US" sz="2800" dirty="0" smtClean="0"/>
              <a:t>siblings.  </a:t>
            </a:r>
            <a:r>
              <a:rPr lang="en-US" sz="2700" dirty="0" smtClean="0"/>
              <a:t>Additionally</a:t>
            </a:r>
            <a:r>
              <a:rPr lang="en-US" sz="2700" dirty="0"/>
              <a:t>, victims have reported that they value their sibling’s participation in the concurrent group treatment.</a:t>
            </a:r>
          </a:p>
          <a:p>
            <a:r>
              <a:rPr lang="en-US" sz="2700" dirty="0"/>
              <a:t>	Results of this study are preliminary and exploratory and thus future directions include further evaluation of this group treatment, including parent and sibling report of clinical utility and benefit.  Future research will include the development of a new measure designed to characterize concerns with which siblings may uniquely present.  A measure designed specifically for siblings may be more sensitive to change from pre- to post-treatment. </a:t>
            </a:r>
            <a:r>
              <a:rPr lang="en-US" sz="2700" dirty="0" smtClean="0"/>
              <a:t> It </a:t>
            </a:r>
            <a:r>
              <a:rPr lang="en-US" sz="2700" dirty="0"/>
              <a:t>is critical to continue to explore the impact of sexual abuse on non-abused siblings. </a:t>
            </a:r>
          </a:p>
        </p:txBody>
      </p:sp>
      <p:sp>
        <p:nvSpPr>
          <p:cNvPr id="3084" name="Text Box 147"/>
          <p:cNvSpPr txBox="1">
            <a:spLocks noChangeArrowheads="1"/>
          </p:cNvSpPr>
          <p:nvPr/>
        </p:nvSpPr>
        <p:spPr bwMode="auto">
          <a:xfrm>
            <a:off x="304800" y="5943600"/>
            <a:ext cx="15773400" cy="13403263"/>
          </a:xfrm>
          <a:prstGeom prst="rect">
            <a:avLst/>
          </a:prstGeom>
          <a:solidFill>
            <a:schemeClr val="bg1"/>
          </a:solidFill>
          <a:ln w="57150" cmpd="thickThin">
            <a:solidFill>
              <a:schemeClr val="tx1"/>
            </a:solidFill>
            <a:miter lim="800000"/>
            <a:headEnd/>
            <a:tailEnd/>
          </a:ln>
        </p:spPr>
        <p:txBody>
          <a:bodyPr lIns="106011" tIns="53002" rIns="106011" bIns="53002">
            <a:spAutoFit/>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600" dirty="0"/>
              <a:t>	</a:t>
            </a:r>
            <a:r>
              <a:rPr lang="en-US" sz="2700" dirty="0"/>
              <a:t>Child sexual abuse (CSA) often leads to significant changes within a family unit (Baker et al., 2001).   Beyond the myriad of psychological symptoms experienced by victims of CSA (e.g., Tyler, 2002), non-abused and non-offending siblings may also experience psychological effects, such as confusion or guilt (</a:t>
            </a:r>
            <a:r>
              <a:rPr lang="en-US" sz="2700" dirty="0" err="1"/>
              <a:t>Bentovin</a:t>
            </a:r>
            <a:r>
              <a:rPr lang="en-US" sz="2700" dirty="0"/>
              <a:t>, 1991), as well as more tangible consequences, including changing schools, moving, or interacting with law enforcement (Baker et al., 2001).  Siblings of victimized children are also at an increased risk for experiencing later victimization (O’Brien, 1991).  These effects may be heightened if the perpetrator is a member of the family unit (</a:t>
            </a:r>
            <a:r>
              <a:rPr lang="en-US" sz="2700" dirty="0" err="1"/>
              <a:t>Finklehor</a:t>
            </a:r>
            <a:r>
              <a:rPr lang="en-US" sz="2700" dirty="0"/>
              <a:t>, 1988).  Families may attempt to hide the abuse from the non-abused sibling in order to protect them, further complicating the experience of these emotions (</a:t>
            </a:r>
            <a:r>
              <a:rPr lang="en-US" sz="2700" dirty="0" err="1"/>
              <a:t>Bentovin</a:t>
            </a:r>
            <a:r>
              <a:rPr lang="en-US" sz="2700" dirty="0"/>
              <a:t>, 1991). </a:t>
            </a:r>
          </a:p>
          <a:p>
            <a:r>
              <a:rPr lang="en-US" sz="2700" dirty="0"/>
              <a:t>	Despite the known effects, it is speculated that siblings typically present as sub-clinical on measures designed to evaluate emotional and psychological functioning after disclosures of CSA (Baker et al., 2001).  As a result, there is a paucity of research on the implications of child sexual abuse on non-abused siblings.  However, clinical case examples and client statements indicate that non-abused siblings experience a variety of negative consequences, such as anger, jealousy, sadness or worry (Baker et al., 2001; Hill, 2003). </a:t>
            </a:r>
          </a:p>
          <a:p>
            <a:r>
              <a:rPr lang="en-US" sz="2700" dirty="0"/>
              <a:t>	Current interventions do little to address the variety of emotional responses non-abused siblings face. Treatment approaches are needed to address the emotional and behavioral impact of child sexual abuse on non-abused siblings.  Education about sexual abuse may help the non-abused sibling to better cope with the stress and family disruption caused by the abuse (Baker et al., 2001).  Because these children are at an increased risk for abuse, treatment should focus on teaching skills to prevent future abuse (</a:t>
            </a:r>
            <a:r>
              <a:rPr lang="en-US" sz="2700" dirty="0" err="1"/>
              <a:t>Tavkar</a:t>
            </a:r>
            <a:r>
              <a:rPr lang="en-US" sz="2700" dirty="0"/>
              <a:t> &amp; Hansen, 2011).  </a:t>
            </a:r>
            <a:r>
              <a:rPr lang="en-US" sz="2700" dirty="0"/>
              <a:t>S</a:t>
            </a:r>
            <a:r>
              <a:rPr lang="en-US" sz="2700" dirty="0" smtClean="0"/>
              <a:t>iblings </a:t>
            </a:r>
            <a:r>
              <a:rPr lang="en-US" sz="2700" dirty="0"/>
              <a:t>may also serve as a protective factor within the family unit, having learned skills to better support the victimized child (Baker et al., 2001). </a:t>
            </a:r>
          </a:p>
          <a:p>
            <a:r>
              <a:rPr lang="en-US" sz="2700" dirty="0"/>
              <a:t>	The Project SAFE Sibling Group Treatment is a short-term group treatment for non-abused, non-offending siblings of sexually abused youth.  Sibling Group is a six-week group treatment that runs concurrently with a 12-week group treatment for sexually abused children and their non-offending caregivers (Sexual Abuse Family Education; </a:t>
            </a:r>
            <a:r>
              <a:rPr lang="en-US" sz="2700" dirty="0" err="1"/>
              <a:t>Tavkar</a:t>
            </a:r>
            <a:r>
              <a:rPr lang="en-US" sz="2700" dirty="0"/>
              <a:t> &amp; Hansen, 2011).  Session topics include </a:t>
            </a:r>
            <a:r>
              <a:rPr lang="en-US" sz="2700" dirty="0" err="1"/>
              <a:t>psychoeducation</a:t>
            </a:r>
            <a:r>
              <a:rPr lang="en-US" sz="2700" dirty="0"/>
              <a:t>, identification and regulation of feelings, cognitive restructuring, relaxation techniques, the impact of CSA on the family, sex </a:t>
            </a:r>
            <a:r>
              <a:rPr lang="en-US" sz="2700" dirty="0" smtClean="0"/>
              <a:t>education, </a:t>
            </a:r>
            <a:r>
              <a:rPr lang="en-US" sz="2700" dirty="0"/>
              <a:t>and strategies to prevent victimization (</a:t>
            </a:r>
            <a:r>
              <a:rPr lang="en-US" sz="2700" dirty="0" err="1"/>
              <a:t>Tavkar</a:t>
            </a:r>
            <a:r>
              <a:rPr lang="en-US" sz="2700" dirty="0"/>
              <a:t> &amp; Hansen, 2011)</a:t>
            </a:r>
          </a:p>
          <a:p>
            <a:r>
              <a:rPr lang="en-US" sz="2700" dirty="0"/>
              <a:t>	The current study provides an initial examination of the need for and impact of a group treatment for non-abused siblings of sexually abused youth.  This evaluation focuses on identifying the presentation of non-abused, non-offending siblings who choose to participate and complete treatment.  Non-abused siblings are a unique population; given the limited available research, these findings will provide an initial look into the characteristics of these children.  To evaluate treatment efficacy, outcomes for non-abused siblings who completed treatment were assessed.  </a:t>
            </a:r>
          </a:p>
        </p:txBody>
      </p:sp>
      <p:sp>
        <p:nvSpPr>
          <p:cNvPr id="3085" name="Text Box 162"/>
          <p:cNvSpPr txBox="1">
            <a:spLocks noChangeArrowheads="1"/>
          </p:cNvSpPr>
          <p:nvPr/>
        </p:nvSpPr>
        <p:spPr bwMode="auto">
          <a:xfrm>
            <a:off x="304800" y="19583400"/>
            <a:ext cx="15849600" cy="777875"/>
          </a:xfrm>
          <a:prstGeom prst="rect">
            <a:avLst/>
          </a:prstGeom>
          <a:solidFill>
            <a:srgbClr val="C3092C"/>
          </a:solidFill>
          <a:ln w="9525">
            <a:solidFill>
              <a:schemeClr val="tx1"/>
            </a:solidFill>
            <a:miter lim="800000"/>
            <a:headEnd/>
            <a:tailEnd/>
          </a:ln>
        </p:spPr>
        <p:txBody>
          <a:bodyPr lIns="158470" tIns="79234" rIns="158470" bIns="79234">
            <a:spAutoFit/>
          </a:bodyPr>
          <a:lstStyle>
            <a:lvl1pPr defTabSz="1582738" eaLnBrk="0" hangingPunct="0">
              <a:defRPr sz="3600">
                <a:solidFill>
                  <a:schemeClr val="tx1"/>
                </a:solidFill>
                <a:latin typeface="Times New Roman" charset="0"/>
                <a:ea typeface="ＭＳ Ｐゴシック" charset="0"/>
                <a:cs typeface="ＭＳ Ｐゴシック" charset="0"/>
              </a:defRPr>
            </a:lvl1pPr>
            <a:lvl2pPr marL="742950" indent="-285750" defTabSz="1582738" eaLnBrk="0" hangingPunct="0">
              <a:defRPr sz="3600">
                <a:solidFill>
                  <a:schemeClr val="tx1"/>
                </a:solidFill>
                <a:latin typeface="Times New Roman" charset="0"/>
                <a:ea typeface="ＭＳ Ｐゴシック" charset="0"/>
              </a:defRPr>
            </a:lvl2pPr>
            <a:lvl3pPr marL="1143000" indent="-228600" defTabSz="1582738" eaLnBrk="0" hangingPunct="0">
              <a:defRPr sz="3600">
                <a:solidFill>
                  <a:schemeClr val="tx1"/>
                </a:solidFill>
                <a:latin typeface="Times New Roman" charset="0"/>
                <a:ea typeface="ＭＳ Ｐゴシック" charset="0"/>
              </a:defRPr>
            </a:lvl3pPr>
            <a:lvl4pPr marL="1600200" indent="-228600" defTabSz="1582738" eaLnBrk="0" hangingPunct="0">
              <a:defRPr sz="3600">
                <a:solidFill>
                  <a:schemeClr val="tx1"/>
                </a:solidFill>
                <a:latin typeface="Times New Roman" charset="0"/>
                <a:ea typeface="ＭＳ Ｐゴシック" charset="0"/>
              </a:defRPr>
            </a:lvl4pPr>
            <a:lvl5pPr marL="2057400" indent="-228600" defTabSz="1582738" eaLnBrk="0" hangingPunct="0">
              <a:defRPr sz="3600">
                <a:solidFill>
                  <a:schemeClr val="tx1"/>
                </a:solidFill>
                <a:latin typeface="Times New Roman" charset="0"/>
                <a:ea typeface="ＭＳ Ｐゴシック" charset="0"/>
              </a:defRPr>
            </a:lvl5pPr>
            <a:lvl6pPr marL="2514600" indent="-228600" defTabSz="1582738"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1582738"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1582738"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1582738"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4000" b="1">
                <a:solidFill>
                  <a:schemeClr val="bg1"/>
                </a:solidFill>
                <a:cs typeface="Arial" charset="0"/>
              </a:rPr>
              <a:t>Methods</a:t>
            </a:r>
          </a:p>
        </p:txBody>
      </p:sp>
      <p:sp>
        <p:nvSpPr>
          <p:cNvPr id="3086" name="Text Box 162"/>
          <p:cNvSpPr txBox="1">
            <a:spLocks noChangeArrowheads="1"/>
          </p:cNvSpPr>
          <p:nvPr/>
        </p:nvSpPr>
        <p:spPr bwMode="auto">
          <a:xfrm>
            <a:off x="34975800" y="22783800"/>
            <a:ext cx="15849600" cy="777875"/>
          </a:xfrm>
          <a:prstGeom prst="rect">
            <a:avLst/>
          </a:prstGeom>
          <a:solidFill>
            <a:srgbClr val="C3092C"/>
          </a:solidFill>
          <a:ln w="9525">
            <a:solidFill>
              <a:schemeClr val="tx1"/>
            </a:solidFill>
            <a:miter lim="800000"/>
            <a:headEnd/>
            <a:tailEnd/>
          </a:ln>
        </p:spPr>
        <p:txBody>
          <a:bodyPr lIns="158470" tIns="79234" rIns="158470" bIns="79234">
            <a:spAutoFit/>
          </a:bodyPr>
          <a:lstStyle>
            <a:lvl1pPr defTabSz="1582738" eaLnBrk="0" hangingPunct="0">
              <a:defRPr sz="3600">
                <a:solidFill>
                  <a:schemeClr val="tx1"/>
                </a:solidFill>
                <a:latin typeface="Times New Roman" charset="0"/>
                <a:ea typeface="ＭＳ Ｐゴシック" charset="0"/>
                <a:cs typeface="ＭＳ Ｐゴシック" charset="0"/>
              </a:defRPr>
            </a:lvl1pPr>
            <a:lvl2pPr marL="742950" indent="-285750" defTabSz="1582738" eaLnBrk="0" hangingPunct="0">
              <a:defRPr sz="3600">
                <a:solidFill>
                  <a:schemeClr val="tx1"/>
                </a:solidFill>
                <a:latin typeface="Times New Roman" charset="0"/>
                <a:ea typeface="ＭＳ Ｐゴシック" charset="0"/>
              </a:defRPr>
            </a:lvl2pPr>
            <a:lvl3pPr marL="1143000" indent="-228600" defTabSz="1582738" eaLnBrk="0" hangingPunct="0">
              <a:defRPr sz="3600">
                <a:solidFill>
                  <a:schemeClr val="tx1"/>
                </a:solidFill>
                <a:latin typeface="Times New Roman" charset="0"/>
                <a:ea typeface="ＭＳ Ｐゴシック" charset="0"/>
              </a:defRPr>
            </a:lvl3pPr>
            <a:lvl4pPr marL="1600200" indent="-228600" defTabSz="1582738" eaLnBrk="0" hangingPunct="0">
              <a:defRPr sz="3600">
                <a:solidFill>
                  <a:schemeClr val="tx1"/>
                </a:solidFill>
                <a:latin typeface="Times New Roman" charset="0"/>
                <a:ea typeface="ＭＳ Ｐゴシック" charset="0"/>
              </a:defRPr>
            </a:lvl4pPr>
            <a:lvl5pPr marL="2057400" indent="-228600" defTabSz="1582738" eaLnBrk="0" hangingPunct="0">
              <a:defRPr sz="3600">
                <a:solidFill>
                  <a:schemeClr val="tx1"/>
                </a:solidFill>
                <a:latin typeface="Times New Roman" charset="0"/>
                <a:ea typeface="ＭＳ Ｐゴシック" charset="0"/>
              </a:defRPr>
            </a:lvl5pPr>
            <a:lvl6pPr marL="2514600" indent="-228600" defTabSz="1582738"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1582738"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1582738"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1582738"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4000" b="1">
                <a:solidFill>
                  <a:schemeClr val="bg1"/>
                </a:solidFill>
                <a:cs typeface="Arial" charset="0"/>
              </a:rPr>
              <a:t>Discussion</a:t>
            </a:r>
          </a:p>
        </p:txBody>
      </p:sp>
      <p:graphicFrame>
        <p:nvGraphicFramePr>
          <p:cNvPr id="2" name="Object 1"/>
          <p:cNvGraphicFramePr>
            <a:graphicFrameLocks noChangeAspect="1"/>
          </p:cNvGraphicFramePr>
          <p:nvPr>
            <p:extLst>
              <p:ext uri="{D42A27DB-BD31-4B8C-83A1-F6EECF244321}">
                <p14:modId xmlns:p14="http://schemas.microsoft.com/office/powerpoint/2010/main" val="2855588455"/>
              </p:ext>
            </p:extLst>
          </p:nvPr>
        </p:nvGraphicFramePr>
        <p:xfrm>
          <a:off x="19354800" y="10134600"/>
          <a:ext cx="12833684" cy="13716000"/>
        </p:xfrm>
        <a:graphic>
          <a:graphicData uri="http://schemas.openxmlformats.org/presentationml/2006/ole">
            <mc:AlternateContent xmlns:mc="http://schemas.openxmlformats.org/markup-compatibility/2006">
              <mc:Choice xmlns:v="urn:schemas-microsoft-com:vml" Requires="v">
                <p:oleObj spid="_x0000_s3195" name="Document" r:id="rId4" imgW="6096000" imgH="6515100" progId="Word.Document.12">
                  <p:embed/>
                </p:oleObj>
              </mc:Choice>
              <mc:Fallback>
                <p:oleObj name="Document" r:id="rId4" imgW="6096000" imgH="6515100" progId="Word.Document.12">
                  <p:embed/>
                  <p:pic>
                    <p:nvPicPr>
                      <p:cNvPr id="0" name=""/>
                      <p:cNvPicPr/>
                      <p:nvPr/>
                    </p:nvPicPr>
                    <p:blipFill>
                      <a:blip r:embed="rId5"/>
                      <a:stretch>
                        <a:fillRect/>
                      </a:stretch>
                    </p:blipFill>
                    <p:spPr>
                      <a:xfrm>
                        <a:off x="19354800" y="10134600"/>
                        <a:ext cx="12833684" cy="13716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72408716"/>
              </p:ext>
            </p:extLst>
          </p:nvPr>
        </p:nvGraphicFramePr>
        <p:xfrm>
          <a:off x="17754600" y="24460200"/>
          <a:ext cx="15616297" cy="7620000"/>
        </p:xfrm>
        <a:graphic>
          <a:graphicData uri="http://schemas.openxmlformats.org/presentationml/2006/ole">
            <mc:AlternateContent xmlns:mc="http://schemas.openxmlformats.org/markup-compatibility/2006">
              <mc:Choice xmlns:v="urn:schemas-microsoft-com:vml" Requires="v">
                <p:oleObj spid="_x0000_s3196" name="Document" r:id="rId6" imgW="8432800" imgH="4114800" progId="Word.Document.12">
                  <p:embed/>
                </p:oleObj>
              </mc:Choice>
              <mc:Fallback>
                <p:oleObj name="Document" r:id="rId6" imgW="8432800" imgH="4114800" progId="Word.Document.12">
                  <p:embed/>
                  <p:pic>
                    <p:nvPicPr>
                      <p:cNvPr id="0" name=""/>
                      <p:cNvPicPr/>
                      <p:nvPr/>
                    </p:nvPicPr>
                    <p:blipFill>
                      <a:blip r:embed="rId7"/>
                      <a:stretch>
                        <a:fillRect/>
                      </a:stretch>
                    </p:blipFill>
                    <p:spPr>
                      <a:xfrm>
                        <a:off x="17754600" y="24460200"/>
                        <a:ext cx="15616297" cy="7620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7697825"/>
              </p:ext>
            </p:extLst>
          </p:nvPr>
        </p:nvGraphicFramePr>
        <p:xfrm>
          <a:off x="37871400" y="8763000"/>
          <a:ext cx="10537032" cy="5486400"/>
        </p:xfrm>
        <a:graphic>
          <a:graphicData uri="http://schemas.openxmlformats.org/presentationml/2006/ole">
            <mc:AlternateContent xmlns:mc="http://schemas.openxmlformats.org/markup-compatibility/2006">
              <mc:Choice xmlns:v="urn:schemas-microsoft-com:vml" Requires="v">
                <p:oleObj spid="_x0000_s3197" name="Document" r:id="rId8" imgW="6096000" imgH="3175000" progId="Word.Document.12">
                  <p:embed/>
                </p:oleObj>
              </mc:Choice>
              <mc:Fallback>
                <p:oleObj name="Document" r:id="rId8" imgW="6096000" imgH="3175000" progId="Word.Document.12">
                  <p:embed/>
                  <p:pic>
                    <p:nvPicPr>
                      <p:cNvPr id="0" name=""/>
                      <p:cNvPicPr/>
                      <p:nvPr/>
                    </p:nvPicPr>
                    <p:blipFill>
                      <a:blip r:embed="rId9"/>
                      <a:stretch>
                        <a:fillRect/>
                      </a:stretch>
                    </p:blipFill>
                    <p:spPr>
                      <a:xfrm>
                        <a:off x="37871400" y="8763000"/>
                        <a:ext cx="10537032" cy="5486400"/>
                      </a:xfrm>
                      <a:prstGeom prst="rect">
                        <a:avLst/>
                      </a:prstGeom>
                    </p:spPr>
                  </p:pic>
                </p:oleObj>
              </mc:Fallback>
            </mc:AlternateContent>
          </a:graphicData>
        </a:graphic>
      </p:graphicFrame>
      <p:pic>
        <p:nvPicPr>
          <p:cNvPr id="20" name="Picture 19"/>
          <p:cNvPicPr>
            <a:picLocks noChangeAspect="1"/>
          </p:cNvPicPr>
          <p:nvPr/>
        </p:nvPicPr>
        <p:blipFill>
          <a:blip r:embed="rId10"/>
          <a:stretch>
            <a:fillRect/>
          </a:stretch>
        </p:blipFill>
        <p:spPr>
          <a:xfrm>
            <a:off x="37109400" y="14401800"/>
            <a:ext cx="11658600" cy="820959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20&quot;&gt;&lt;object type=&quot;3&quot; unique_id=&quot;10021&quot;&gt;&lt;property id=&quot;20148&quot; value=&quot;5&quot;/&gt;&lt;property id=&quot;20300&quot; value=&quot;Slide 1&quot;/&gt;&lt;property id=&quot;20307&quot; value=&quot;256&quot;/&gt;&lt;/object&gt;&lt;/object&gt;&lt;object type=&quot;8&quot; unique_id=&quot;10024&quot;&gt;&lt;/object&gt;&lt;/object&gt;&lt;/database&gt;"/>
  <p:tag name="SECTOMILLISECCONVERTED" val="1"/>
</p:tagLst>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6652</TotalTime>
  <Words>73</Words>
  <Application>Microsoft Macintosh PowerPoint</Application>
  <PresentationFormat>Custom</PresentationFormat>
  <Paragraphs>147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Document</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poster template</dc:title>
  <dc:creator>Jay Buckley</dc:creator>
  <dc:description>Call if we can help   800-590-7850_x000d_
_x000d_
(c) copyright  MegaPrint Inc. 2001</dc:description>
  <cp:lastModifiedBy>Alayna Schreier</cp:lastModifiedBy>
  <cp:revision>176</cp:revision>
  <cp:lastPrinted>2012-11-09T18:15:07Z</cp:lastPrinted>
  <dcterms:created xsi:type="dcterms:W3CDTF">2010-11-09T20:12:54Z</dcterms:created>
  <dcterms:modified xsi:type="dcterms:W3CDTF">2012-11-09T19:35:40Z</dcterms:modified>
</cp:coreProperties>
</file>