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0" r:id="rId5"/>
    <p:sldId id="271" r:id="rId6"/>
    <p:sldId id="258" r:id="rId7"/>
    <p:sldId id="263" r:id="rId8"/>
    <p:sldId id="264" r:id="rId9"/>
    <p:sldId id="274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660"/>
  </p:normalViewPr>
  <p:slideViewPr>
    <p:cSldViewPr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B29F0E-5ADC-4215-A1DB-13544C052FED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660B0C-EF35-4EFB-91B6-47D5A796D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latin typeface="Liberation Serif" pitchFamily="18" charset="0"/>
              </a:rPr>
              <a:t>Study	 		at UNO!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:\UNO- IO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85" y="2286000"/>
            <a:ext cx="2212339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students assigned mentors</a:t>
            </a:r>
          </a:p>
          <a:p>
            <a:pPr lvl="1"/>
            <a:r>
              <a:rPr lang="en-US" dirty="0"/>
              <a:t>In addition to faculty advisor</a:t>
            </a:r>
          </a:p>
          <a:p>
            <a:r>
              <a:rPr lang="en-US" dirty="0"/>
              <a:t>Faculty research groups</a:t>
            </a:r>
          </a:p>
          <a:p>
            <a:r>
              <a:rPr lang="en-US" dirty="0"/>
              <a:t>Teaching and research assistantships available</a:t>
            </a:r>
          </a:p>
          <a:p>
            <a:r>
              <a:rPr lang="en-US" dirty="0"/>
              <a:t>Paid internships available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at UNO</a:t>
            </a:r>
          </a:p>
        </p:txBody>
      </p:sp>
    </p:spTree>
    <p:extLst>
      <p:ext uri="{BB962C8B-B14F-4D97-AF65-F5344CB8AC3E}">
        <p14:creationId xmlns:p14="http://schemas.microsoft.com/office/powerpoint/2010/main" val="362009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10200" cy="4589653"/>
          </a:xfrm>
        </p:spPr>
        <p:txBody>
          <a:bodyPr/>
          <a:lstStyle/>
          <a:p>
            <a:r>
              <a:rPr lang="en-US" dirty="0"/>
              <a:t>Develop customer experience surveys, interviews, and focus groups</a:t>
            </a:r>
          </a:p>
          <a:p>
            <a:r>
              <a:rPr lang="en-US" dirty="0"/>
              <a:t>Conduct workflow analysis for a county government</a:t>
            </a:r>
          </a:p>
          <a:p>
            <a:r>
              <a:rPr lang="en-US" dirty="0"/>
              <a:t>Evaluate effectiveness of leadership development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Center of Applied Psychological Services (CAPS)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277" b="21276"/>
          <a:stretch/>
        </p:blipFill>
        <p:spPr>
          <a:xfrm rot="5400000">
            <a:off x="6757465" y="405335"/>
            <a:ext cx="134407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iberation Serif" pitchFamily="18" charset="0"/>
              </a:rPr>
              <a:t>What is I-O?</a:t>
            </a:r>
          </a:p>
        </p:txBody>
      </p:sp>
    </p:spTree>
    <p:extLst>
      <p:ext uri="{BB962C8B-B14F-4D97-AF65-F5344CB8AC3E}">
        <p14:creationId xmlns:p14="http://schemas.microsoft.com/office/powerpoint/2010/main" val="399831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scientific study of the workplace</a:t>
            </a:r>
          </a:p>
          <a:p>
            <a:r>
              <a:rPr lang="en-US" dirty="0"/>
              <a:t>Includes</a:t>
            </a:r>
          </a:p>
          <a:p>
            <a:pPr lvl="1"/>
            <a:r>
              <a:rPr lang="en-US" dirty="0"/>
              <a:t>performance assessment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personnel selection</a:t>
            </a:r>
          </a:p>
          <a:p>
            <a:pPr lvl="1"/>
            <a:r>
              <a:rPr lang="en-US" dirty="0"/>
              <a:t>organizational development</a:t>
            </a:r>
          </a:p>
          <a:p>
            <a:pPr lvl="1"/>
            <a:r>
              <a:rPr lang="en-US" dirty="0"/>
              <a:t>consumer satisfaction</a:t>
            </a:r>
          </a:p>
          <a:p>
            <a:pPr lvl="1"/>
            <a:r>
              <a:rPr lang="en-US" dirty="0"/>
              <a:t>performance predictors</a:t>
            </a:r>
          </a:p>
          <a:p>
            <a:pPr lvl="1"/>
            <a:r>
              <a:rPr lang="en-US" dirty="0"/>
              <a:t>work group dynamics</a:t>
            </a:r>
          </a:p>
          <a:p>
            <a:pPr lvl="1"/>
            <a:r>
              <a:rPr lang="en-US" dirty="0"/>
              <a:t>work-life balance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iberation Serif" pitchFamily="18" charset="0"/>
              </a:rPr>
              <a:t>What is I-O?</a:t>
            </a:r>
          </a:p>
        </p:txBody>
      </p:sp>
    </p:spTree>
    <p:extLst>
      <p:ext uri="{BB962C8B-B14F-4D97-AF65-F5344CB8AC3E}">
        <p14:creationId xmlns:p14="http://schemas.microsoft.com/office/powerpoint/2010/main" val="348704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Professors at Universities</a:t>
            </a:r>
          </a:p>
          <a:p>
            <a:r>
              <a:rPr lang="en-US" dirty="0"/>
              <a:t>Consultants or Performance Consultants</a:t>
            </a:r>
          </a:p>
          <a:p>
            <a:r>
              <a:rPr lang="en-US" dirty="0"/>
              <a:t>Employee Effectiveness/Quality Managers</a:t>
            </a:r>
          </a:p>
          <a:p>
            <a:r>
              <a:rPr lang="en-US" dirty="0"/>
              <a:t>Human Resources Managers</a:t>
            </a:r>
          </a:p>
          <a:p>
            <a:r>
              <a:rPr lang="en-US" dirty="0"/>
              <a:t>Trainers and Organizational Development Practitioners</a:t>
            </a:r>
          </a:p>
          <a:p>
            <a:r>
              <a:rPr lang="en-US" dirty="0"/>
              <a:t>Statistical Analysts</a:t>
            </a:r>
          </a:p>
          <a:p>
            <a:r>
              <a:rPr lang="en-US" dirty="0"/>
              <a:t>Compensation Analysts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Work?</a:t>
            </a:r>
          </a:p>
        </p:txBody>
      </p:sp>
    </p:spTree>
    <p:extLst>
      <p:ext uri="{BB962C8B-B14F-4D97-AF65-F5344CB8AC3E}">
        <p14:creationId xmlns:p14="http://schemas.microsoft.com/office/powerpoint/2010/main" val="113337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ranked program</a:t>
            </a:r>
          </a:p>
          <a:p>
            <a:pPr lvl="1"/>
            <a:r>
              <a:rPr lang="en-US" dirty="0"/>
              <a:t>MS program 6</a:t>
            </a:r>
            <a:r>
              <a:rPr lang="en-US" baseline="30000" dirty="0"/>
              <a:t>th</a:t>
            </a:r>
            <a:r>
              <a:rPr lang="en-US" dirty="0"/>
              <a:t> best in US </a:t>
            </a:r>
          </a:p>
          <a:p>
            <a:pPr lvl="1"/>
            <a:r>
              <a:rPr lang="en-US" dirty="0"/>
              <a:t>One of the top 20 PhD programs in the country</a:t>
            </a:r>
          </a:p>
          <a:p>
            <a:r>
              <a:rPr lang="en-US" dirty="0"/>
              <a:t>Offer MS and MA/PhD tracks</a:t>
            </a:r>
          </a:p>
          <a:p>
            <a:pPr lvl="1"/>
            <a:r>
              <a:rPr lang="en-US" dirty="0"/>
              <a:t>MS </a:t>
            </a:r>
          </a:p>
          <a:p>
            <a:pPr lvl="2"/>
            <a:r>
              <a:rPr lang="en-US" dirty="0"/>
              <a:t>No thesis </a:t>
            </a:r>
          </a:p>
          <a:p>
            <a:pPr lvl="2"/>
            <a:r>
              <a:rPr lang="en-US" dirty="0"/>
              <a:t>Applied focus</a:t>
            </a:r>
          </a:p>
          <a:p>
            <a:pPr lvl="1"/>
            <a:r>
              <a:rPr lang="en-US" dirty="0"/>
              <a:t>MA/PhD:</a:t>
            </a:r>
          </a:p>
          <a:p>
            <a:pPr lvl="2"/>
            <a:r>
              <a:rPr lang="en-US" dirty="0"/>
              <a:t> Thesis required</a:t>
            </a:r>
          </a:p>
          <a:p>
            <a:pPr lvl="2"/>
            <a:r>
              <a:rPr lang="en-US" dirty="0"/>
              <a:t>Applied or research focus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at UNO?</a:t>
            </a:r>
          </a:p>
        </p:txBody>
      </p:sp>
    </p:spTree>
    <p:extLst>
      <p:ext uri="{BB962C8B-B14F-4D97-AF65-F5344CB8AC3E}">
        <p14:creationId xmlns:p14="http://schemas.microsoft.com/office/powerpoint/2010/main" val="249626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err="1"/>
              <a:t>Roni</a:t>
            </a:r>
            <a:r>
              <a:rPr lang="en-US" sz="3600" b="1" dirty="0"/>
              <a:t> Reiter-</a:t>
            </a:r>
            <a:r>
              <a:rPr lang="en-US" sz="3600" b="1" dirty="0" err="1"/>
              <a:t>Palmon</a:t>
            </a:r>
            <a:endParaRPr lang="en-US" sz="3600" b="1" dirty="0"/>
          </a:p>
          <a:p>
            <a:r>
              <a:rPr lang="en-US" dirty="0"/>
              <a:t>Research Interests: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/>
              <a:t>Creativity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Faculty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r="6022"/>
          <a:stretch/>
        </p:blipFill>
        <p:spPr bwMode="auto">
          <a:xfrm>
            <a:off x="5867400" y="762000"/>
            <a:ext cx="2434430" cy="305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8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Wayne Harrison</a:t>
            </a:r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Workplace Motivation</a:t>
            </a:r>
          </a:p>
          <a:p>
            <a:pPr lvl="1"/>
            <a:r>
              <a:rPr lang="en-US" dirty="0"/>
              <a:t>Procedural Justice</a:t>
            </a:r>
          </a:p>
          <a:p>
            <a:pPr lvl="1"/>
            <a:r>
              <a:rPr lang="en-US" dirty="0"/>
              <a:t>Meaningful Work</a:t>
            </a:r>
          </a:p>
          <a:p>
            <a:pPr lvl="1"/>
            <a:r>
              <a:rPr lang="en-US" dirty="0"/>
              <a:t>Visionary Leadership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Faculty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838200"/>
            <a:ext cx="2514599" cy="30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1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1303"/>
          <a:stretch/>
        </p:blipFill>
        <p:spPr bwMode="auto">
          <a:xfrm>
            <a:off x="6096000" y="558189"/>
            <a:ext cx="2673927" cy="342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Carey Ryan</a:t>
            </a:r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Diversity Issues</a:t>
            </a:r>
          </a:p>
          <a:p>
            <a:pPr lvl="1"/>
            <a:r>
              <a:rPr lang="en-US" dirty="0"/>
              <a:t>Group Processes</a:t>
            </a:r>
          </a:p>
          <a:p>
            <a:pPr lvl="1"/>
            <a:r>
              <a:rPr lang="en-US" dirty="0"/>
              <a:t>Intergroup Relations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Faculty</a:t>
            </a:r>
          </a:p>
        </p:txBody>
      </p:sp>
    </p:spTree>
    <p:extLst>
      <p:ext uri="{BB962C8B-B14F-4D97-AF65-F5344CB8AC3E}">
        <p14:creationId xmlns:p14="http://schemas.microsoft.com/office/powerpoint/2010/main" val="388226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Joseph Allen</a:t>
            </a:r>
          </a:p>
          <a:p>
            <a:r>
              <a:rPr lang="en-US" dirty="0"/>
              <a:t>Research Interests</a:t>
            </a:r>
          </a:p>
          <a:p>
            <a:pPr lvl="1"/>
            <a:r>
              <a:rPr lang="en-US" dirty="0"/>
              <a:t>Teams &amp; Meetings</a:t>
            </a:r>
          </a:p>
          <a:p>
            <a:pPr lvl="1"/>
            <a:r>
              <a:rPr lang="en-US" dirty="0"/>
              <a:t>Stress &amp; Emotions</a:t>
            </a:r>
          </a:p>
          <a:p>
            <a:pPr lvl="1"/>
            <a:r>
              <a:rPr lang="en-US" dirty="0"/>
              <a:t>Volunteerism</a:t>
            </a:r>
          </a:p>
          <a:p>
            <a:pPr marL="109728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Faculty</a:t>
            </a:r>
          </a:p>
        </p:txBody>
      </p:sp>
      <p:pic>
        <p:nvPicPr>
          <p:cNvPr id="5" name="Content Placeholder 4" descr="jallen.jpg"/>
          <p:cNvPicPr>
            <a:picLocks noChangeAspect="1"/>
          </p:cNvPicPr>
          <p:nvPr/>
        </p:nvPicPr>
        <p:blipFill rotWithShape="1">
          <a:blip r:embed="rId2" cstate="print"/>
          <a:srcRect l="11111" r="10909"/>
          <a:stretch/>
        </p:blipFill>
        <p:spPr>
          <a:xfrm>
            <a:off x="5957455" y="457200"/>
            <a:ext cx="2732275" cy="35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F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1536</TotalTime>
  <Words>209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Liberation Serif</vt:lpstr>
      <vt:lpstr>Lucida Sans Unicode</vt:lpstr>
      <vt:lpstr>Verdana</vt:lpstr>
      <vt:lpstr>Wingdings 2</vt:lpstr>
      <vt:lpstr>Wingdings 3</vt:lpstr>
      <vt:lpstr>Concourse</vt:lpstr>
      <vt:lpstr>Study    at UNO!</vt:lpstr>
      <vt:lpstr>What is I-O?</vt:lpstr>
      <vt:lpstr>What is I-O?</vt:lpstr>
      <vt:lpstr>Where Do We Work?</vt:lpstr>
      <vt:lpstr>Why Study at UNO?</vt:lpstr>
      <vt:lpstr>Meet our Faculty</vt:lpstr>
      <vt:lpstr>Meet our Faculty</vt:lpstr>
      <vt:lpstr>Meet our Faculty</vt:lpstr>
      <vt:lpstr>Meet our Faculty</vt:lpstr>
      <vt:lpstr>Resources at UNO</vt:lpstr>
      <vt:lpstr>Center of Applied Psychological Services (CAPS)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I-O at UNO!</dc:title>
  <dc:creator>Clayton</dc:creator>
  <cp:lastModifiedBy>Roni Reiter-Palmon</cp:lastModifiedBy>
  <cp:revision>47</cp:revision>
  <dcterms:created xsi:type="dcterms:W3CDTF">2012-02-18T16:36:18Z</dcterms:created>
  <dcterms:modified xsi:type="dcterms:W3CDTF">2017-02-13T17:58:23Z</dcterms:modified>
</cp:coreProperties>
</file>