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32918400"/>
  <p:notesSz cx="6858000" cy="9144000"/>
  <p:defaultTextStyle>
    <a:defPPr>
      <a:defRPr lang="en-US"/>
    </a:defPPr>
    <a:lvl1pPr algn="l" defTabSz="5119688" rtl="0" fontAlgn="base">
      <a:spcBef>
        <a:spcPct val="0"/>
      </a:spcBef>
      <a:spcAft>
        <a:spcPct val="0"/>
      </a:spcAft>
      <a:defRPr sz="10100" kern="1200">
        <a:solidFill>
          <a:schemeClr val="tx1"/>
        </a:solidFill>
        <a:latin typeface="Arial" pitchFamily="34" charset="0"/>
        <a:ea typeface="ＭＳ Ｐゴシック" pitchFamily="34" charset="-128"/>
        <a:cs typeface="+mn-cs"/>
      </a:defRPr>
    </a:lvl1pPr>
    <a:lvl2pPr marL="2559050" indent="-1919288" algn="l" defTabSz="5119688" rtl="0" fontAlgn="base">
      <a:spcBef>
        <a:spcPct val="0"/>
      </a:spcBef>
      <a:spcAft>
        <a:spcPct val="0"/>
      </a:spcAft>
      <a:defRPr sz="10100" kern="1200">
        <a:solidFill>
          <a:schemeClr val="tx1"/>
        </a:solidFill>
        <a:latin typeface="Arial" pitchFamily="34" charset="0"/>
        <a:ea typeface="ＭＳ Ｐゴシック" pitchFamily="34" charset="-128"/>
        <a:cs typeface="+mn-cs"/>
      </a:defRPr>
    </a:lvl2pPr>
    <a:lvl3pPr marL="5119688" indent="-3840163" algn="l" defTabSz="5119688" rtl="0" fontAlgn="base">
      <a:spcBef>
        <a:spcPct val="0"/>
      </a:spcBef>
      <a:spcAft>
        <a:spcPct val="0"/>
      </a:spcAft>
      <a:defRPr sz="10100" kern="1200">
        <a:solidFill>
          <a:schemeClr val="tx1"/>
        </a:solidFill>
        <a:latin typeface="Arial" pitchFamily="34" charset="0"/>
        <a:ea typeface="ＭＳ Ｐゴシック" pitchFamily="34" charset="-128"/>
        <a:cs typeface="+mn-cs"/>
      </a:defRPr>
    </a:lvl3pPr>
    <a:lvl4pPr marL="7680325" indent="-5759450" algn="l" defTabSz="5119688" rtl="0" fontAlgn="base">
      <a:spcBef>
        <a:spcPct val="0"/>
      </a:spcBef>
      <a:spcAft>
        <a:spcPct val="0"/>
      </a:spcAft>
      <a:defRPr sz="10100" kern="1200">
        <a:solidFill>
          <a:schemeClr val="tx1"/>
        </a:solidFill>
        <a:latin typeface="Arial" pitchFamily="34" charset="0"/>
        <a:ea typeface="ＭＳ Ｐゴシック" pitchFamily="34" charset="-128"/>
        <a:cs typeface="+mn-cs"/>
      </a:defRPr>
    </a:lvl4pPr>
    <a:lvl5pPr marL="10240963" indent="-7680325" algn="l" defTabSz="5119688" rtl="0" fontAlgn="base">
      <a:spcBef>
        <a:spcPct val="0"/>
      </a:spcBef>
      <a:spcAft>
        <a:spcPct val="0"/>
      </a:spcAft>
      <a:defRPr sz="101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101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101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101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101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1616"/>
    <a:srgbClr val="F3F2E9"/>
    <a:srgbClr val="A186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58464" autoAdjust="0"/>
  </p:normalViewPr>
  <p:slideViewPr>
    <p:cSldViewPr>
      <p:cViewPr varScale="1">
        <p:scale>
          <a:sx n="19" d="100"/>
          <a:sy n="19" d="100"/>
        </p:scale>
        <p:origin x="1512" y="42"/>
      </p:cViewPr>
      <p:guideLst>
        <p:guide orient="horz" pos="10368"/>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512064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0746BF97-F5AD-4C9C-A290-85B3A0F9CC5D}" type="datetimeFigureOut">
              <a:rPr lang="en-US"/>
              <a:pPr/>
              <a:t>10/15/2016</a:t>
            </a:fld>
            <a:endParaRPr lang="en-US"/>
          </a:p>
        </p:txBody>
      </p:sp>
      <p:sp>
        <p:nvSpPr>
          <p:cNvPr id="4" name="Slide Image Placeholder 3"/>
          <p:cNvSpPr>
            <a:spLocks noGrp="1" noRot="1" noChangeAspect="1"/>
          </p:cNvSpPr>
          <p:nvPr>
            <p:ph type="sldImg" idx="2"/>
          </p:nvPr>
        </p:nvSpPr>
        <p:spPr>
          <a:xfrm>
            <a:off x="762000" y="685800"/>
            <a:ext cx="5334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512064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1AF4700A-1DB9-4453-B02D-F9DBA7D0F540}" type="slidenum">
              <a:rPr lang="en-US"/>
              <a:pPr/>
              <a:t>‹#›</a:t>
            </a:fld>
            <a:endParaRPr lang="en-US"/>
          </a:p>
        </p:txBody>
      </p:sp>
    </p:spTree>
    <p:extLst>
      <p:ext uri="{BB962C8B-B14F-4D97-AF65-F5344CB8AC3E}">
        <p14:creationId xmlns:p14="http://schemas.microsoft.com/office/powerpoint/2010/main" val="486413631"/>
      </p:ext>
    </p:extLst>
  </p:cSld>
  <p:clrMap bg1="lt1" tx1="dk1" bg2="lt2" tx2="dk2" accent1="accent1" accent2="accent2" accent3="accent3" accent4="accent4" accent5="accent5" accent6="accent6" hlink="hlink" folHlink="folHlink"/>
  <p:notesStyle>
    <a:lvl1pPr algn="l" defTabSz="5119688" rtl="0" eaLnBrk="0" fontAlgn="base" hangingPunct="0">
      <a:spcBef>
        <a:spcPct val="30000"/>
      </a:spcBef>
      <a:spcAft>
        <a:spcPct val="0"/>
      </a:spcAft>
      <a:defRPr sz="6700" kern="1200">
        <a:solidFill>
          <a:schemeClr val="tx1"/>
        </a:solidFill>
        <a:latin typeface="+mn-lt"/>
        <a:ea typeface="ＭＳ Ｐゴシック" charset="0"/>
        <a:cs typeface="ＭＳ Ｐゴシック" charset="0"/>
      </a:defRPr>
    </a:lvl1pPr>
    <a:lvl2pPr marL="2559050" algn="l" defTabSz="5119688" rtl="0" eaLnBrk="0" fontAlgn="base" hangingPunct="0">
      <a:spcBef>
        <a:spcPct val="30000"/>
      </a:spcBef>
      <a:spcAft>
        <a:spcPct val="0"/>
      </a:spcAft>
      <a:defRPr sz="6700" kern="1200">
        <a:solidFill>
          <a:schemeClr val="tx1"/>
        </a:solidFill>
        <a:latin typeface="+mn-lt"/>
        <a:ea typeface="ＭＳ Ｐゴシック" charset="0"/>
        <a:cs typeface="+mn-cs"/>
      </a:defRPr>
    </a:lvl2pPr>
    <a:lvl3pPr marL="5119688" algn="l" defTabSz="5119688" rtl="0" eaLnBrk="0" fontAlgn="base" hangingPunct="0">
      <a:spcBef>
        <a:spcPct val="30000"/>
      </a:spcBef>
      <a:spcAft>
        <a:spcPct val="0"/>
      </a:spcAft>
      <a:defRPr sz="6700" kern="1200">
        <a:solidFill>
          <a:schemeClr val="tx1"/>
        </a:solidFill>
        <a:latin typeface="+mn-lt"/>
        <a:ea typeface="ＭＳ Ｐゴシック" charset="0"/>
        <a:cs typeface="+mn-cs"/>
      </a:defRPr>
    </a:lvl3pPr>
    <a:lvl4pPr marL="7680325" algn="l" defTabSz="5119688" rtl="0" eaLnBrk="0" fontAlgn="base" hangingPunct="0">
      <a:spcBef>
        <a:spcPct val="30000"/>
      </a:spcBef>
      <a:spcAft>
        <a:spcPct val="0"/>
      </a:spcAft>
      <a:defRPr sz="6700" kern="1200">
        <a:solidFill>
          <a:schemeClr val="tx1"/>
        </a:solidFill>
        <a:latin typeface="+mn-lt"/>
        <a:ea typeface="ＭＳ Ｐゴシック" charset="0"/>
        <a:cs typeface="+mn-cs"/>
      </a:defRPr>
    </a:lvl4pPr>
    <a:lvl5pPr marL="10240963" algn="l" defTabSz="5119688" rtl="0" eaLnBrk="0" fontAlgn="base" hangingPunct="0">
      <a:spcBef>
        <a:spcPct val="30000"/>
      </a:spcBef>
      <a:spcAft>
        <a:spcPct val="0"/>
      </a:spcAft>
      <a:defRPr sz="6700" kern="1200">
        <a:solidFill>
          <a:schemeClr val="tx1"/>
        </a:solidFill>
        <a:latin typeface="+mn-lt"/>
        <a:ea typeface="ＭＳ Ｐゴシック" charset="0"/>
        <a:cs typeface="+mn-cs"/>
      </a:defRPr>
    </a:lvl5pPr>
    <a:lvl6pPr marL="12801600" algn="l" defTabSz="5120640" rtl="0" eaLnBrk="1" latinLnBrk="0" hangingPunct="1">
      <a:defRPr sz="6700" kern="1200">
        <a:solidFill>
          <a:schemeClr val="tx1"/>
        </a:solidFill>
        <a:latin typeface="+mn-lt"/>
        <a:ea typeface="+mn-ea"/>
        <a:cs typeface="+mn-cs"/>
      </a:defRPr>
    </a:lvl6pPr>
    <a:lvl7pPr marL="15361920" algn="l" defTabSz="5120640" rtl="0" eaLnBrk="1" latinLnBrk="0" hangingPunct="1">
      <a:defRPr sz="6700" kern="1200">
        <a:solidFill>
          <a:schemeClr val="tx1"/>
        </a:solidFill>
        <a:latin typeface="+mn-lt"/>
        <a:ea typeface="+mn-ea"/>
        <a:cs typeface="+mn-cs"/>
      </a:defRPr>
    </a:lvl7pPr>
    <a:lvl8pPr marL="17922240" algn="l" defTabSz="5120640" rtl="0" eaLnBrk="1" latinLnBrk="0" hangingPunct="1">
      <a:defRPr sz="6700" kern="1200">
        <a:solidFill>
          <a:schemeClr val="tx1"/>
        </a:solidFill>
        <a:latin typeface="+mn-lt"/>
        <a:ea typeface="+mn-ea"/>
        <a:cs typeface="+mn-cs"/>
      </a:defRPr>
    </a:lvl8pPr>
    <a:lvl9pPr marL="20482560" algn="l" defTabSz="5120640" rtl="0" eaLnBrk="1" latinLnBrk="0" hangingPunct="1">
      <a:defRPr sz="6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xfrm>
            <a:off x="762000" y="685800"/>
            <a:ext cx="5334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200" dirty="0" smtClean="0">
              <a:ea typeface="ＭＳ Ｐゴシック" pitchFamily="34" charset="-128"/>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100">
                <a:solidFill>
                  <a:schemeClr val="tx1"/>
                </a:solidFill>
                <a:latin typeface="Arial" pitchFamily="34" charset="0"/>
                <a:ea typeface="ＭＳ Ｐゴシック" pitchFamily="34" charset="-128"/>
              </a:defRPr>
            </a:lvl1pPr>
            <a:lvl2pPr marL="742950" indent="-285750" eaLnBrk="0" hangingPunct="0">
              <a:defRPr sz="10100">
                <a:solidFill>
                  <a:schemeClr val="tx1"/>
                </a:solidFill>
                <a:latin typeface="Arial" pitchFamily="34" charset="0"/>
                <a:ea typeface="ＭＳ Ｐゴシック" pitchFamily="34" charset="-128"/>
              </a:defRPr>
            </a:lvl2pPr>
            <a:lvl3pPr marL="1143000" indent="-228600" eaLnBrk="0" hangingPunct="0">
              <a:defRPr sz="10100">
                <a:solidFill>
                  <a:schemeClr val="tx1"/>
                </a:solidFill>
                <a:latin typeface="Arial" pitchFamily="34" charset="0"/>
                <a:ea typeface="ＭＳ Ｐゴシック" pitchFamily="34" charset="-128"/>
              </a:defRPr>
            </a:lvl3pPr>
            <a:lvl4pPr marL="1600200" indent="-228600" eaLnBrk="0" hangingPunct="0">
              <a:defRPr sz="10100">
                <a:solidFill>
                  <a:schemeClr val="tx1"/>
                </a:solidFill>
                <a:latin typeface="Arial" pitchFamily="34" charset="0"/>
                <a:ea typeface="ＭＳ Ｐゴシック" pitchFamily="34" charset="-128"/>
              </a:defRPr>
            </a:lvl4pPr>
            <a:lvl5pPr marL="2057400" indent="-228600" eaLnBrk="0" hangingPunct="0">
              <a:defRPr sz="10100">
                <a:solidFill>
                  <a:schemeClr val="tx1"/>
                </a:solidFill>
                <a:latin typeface="Arial" pitchFamily="34" charset="0"/>
                <a:ea typeface="ＭＳ Ｐゴシック" pitchFamily="34" charset="-128"/>
              </a:defRPr>
            </a:lvl5pPr>
            <a:lvl6pPr marL="25146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6pPr>
            <a:lvl7pPr marL="29718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7pPr>
            <a:lvl8pPr marL="34290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8pPr>
            <a:lvl9pPr marL="38862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9pPr>
          </a:lstStyle>
          <a:p>
            <a:pPr eaLnBrk="1" hangingPunct="1"/>
            <a:fld id="{C1E972A9-9976-4E34-B8B4-72D60B2D552A}" type="slidenum">
              <a:rPr lang="en-US" sz="1200">
                <a:latin typeface="Calibri" pitchFamily="34" charset="0"/>
              </a:rPr>
              <a:pPr eaLnBrk="1" hangingPunct="1"/>
              <a:t>1</a:t>
            </a:fld>
            <a:endParaRPr lang="en-US" sz="1200">
              <a:latin typeface="Calibri" pitchFamily="34" charset="0"/>
            </a:endParaRPr>
          </a:p>
        </p:txBody>
      </p:sp>
    </p:spTree>
    <p:extLst>
      <p:ext uri="{BB962C8B-B14F-4D97-AF65-F5344CB8AC3E}">
        <p14:creationId xmlns:p14="http://schemas.microsoft.com/office/powerpoint/2010/main" val="4062679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43"/>
            <a:ext cx="4352544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E614F7C-2E2D-48D0-8E00-3093E2D15AEC}" type="datetimeFigureOut">
              <a:rPr lang="en-US"/>
              <a:pPr/>
              <a:t>10/15/2016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062E22E-142C-4901-AFFB-9308EE247F2A}" type="slidenum">
              <a:rPr lang="en-US"/>
              <a:pPr/>
              <a:t>‹#›</a:t>
            </a:fld>
            <a:endParaRPr lang="en-US"/>
          </a:p>
        </p:txBody>
      </p:sp>
    </p:spTree>
    <p:extLst>
      <p:ext uri="{BB962C8B-B14F-4D97-AF65-F5344CB8AC3E}">
        <p14:creationId xmlns:p14="http://schemas.microsoft.com/office/powerpoint/2010/main" val="3819952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60C7E6E-EC3D-4FD1-812B-0FF3F90128EE}" type="datetimeFigureOut">
              <a:rPr lang="en-US"/>
              <a:pPr/>
              <a:t>10/15/2016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AAEB487-8C0B-4AF0-882A-7F487D260ACE}" type="slidenum">
              <a:rPr lang="en-US"/>
              <a:pPr/>
              <a:t>‹#›</a:t>
            </a:fld>
            <a:endParaRPr lang="en-US"/>
          </a:p>
        </p:txBody>
      </p:sp>
    </p:spTree>
    <p:extLst>
      <p:ext uri="{BB962C8B-B14F-4D97-AF65-F5344CB8AC3E}">
        <p14:creationId xmlns:p14="http://schemas.microsoft.com/office/powerpoint/2010/main" val="3835700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373920" y="7033266"/>
            <a:ext cx="34564320" cy="1497939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80960" y="7033266"/>
            <a:ext cx="102839520" cy="1497939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B4F2548-14B6-4B63-A810-AD7371F5DF3F}" type="datetimeFigureOut">
              <a:rPr lang="en-US"/>
              <a:pPr/>
              <a:t>10/15/2016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FB1A8CE-C006-4F07-961F-148F7DED7E15}" type="slidenum">
              <a:rPr lang="en-US"/>
              <a:pPr/>
              <a:t>‹#›</a:t>
            </a:fld>
            <a:endParaRPr lang="en-US"/>
          </a:p>
        </p:txBody>
      </p:sp>
    </p:spTree>
    <p:extLst>
      <p:ext uri="{BB962C8B-B14F-4D97-AF65-F5344CB8AC3E}">
        <p14:creationId xmlns:p14="http://schemas.microsoft.com/office/powerpoint/2010/main" val="188012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2385D11-4DA2-4605-8BDB-91D107072EED}" type="datetimeFigureOut">
              <a:rPr lang="en-US"/>
              <a:pPr/>
              <a:t>10/15/2016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CA693BF-BA7C-405F-816E-744AACE79A7B}" type="slidenum">
              <a:rPr lang="en-US"/>
              <a:pPr/>
              <a:t>‹#›</a:t>
            </a:fld>
            <a:endParaRPr lang="en-US"/>
          </a:p>
        </p:txBody>
      </p:sp>
    </p:spTree>
    <p:extLst>
      <p:ext uri="{BB962C8B-B14F-4D97-AF65-F5344CB8AC3E}">
        <p14:creationId xmlns:p14="http://schemas.microsoft.com/office/powerpoint/2010/main" val="998959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1153123"/>
            <a:ext cx="43525440" cy="6537960"/>
          </a:xfrm>
        </p:spPr>
        <p:txBody>
          <a:bodyPr anchor="t"/>
          <a:lstStyle>
            <a:lvl1pPr algn="l">
              <a:defRPr sz="224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3952226"/>
            <a:ext cx="43525440" cy="720089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F6FCF1C-AFBE-4053-BC02-53AEBF8B35CD}" type="datetimeFigureOut">
              <a:rPr lang="en-US"/>
              <a:pPr/>
              <a:t>10/15/2016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C54A6BF-30AD-435E-B155-15DCF0FC21C6}" type="slidenum">
              <a:rPr lang="en-US"/>
              <a:pPr/>
              <a:t>‹#›</a:t>
            </a:fld>
            <a:endParaRPr lang="en-US"/>
          </a:p>
        </p:txBody>
      </p:sp>
    </p:spTree>
    <p:extLst>
      <p:ext uri="{BB962C8B-B14F-4D97-AF65-F5344CB8AC3E}">
        <p14:creationId xmlns:p14="http://schemas.microsoft.com/office/powerpoint/2010/main" val="347177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80960" y="40965120"/>
            <a:ext cx="68701920" cy="115862103"/>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7236320" y="40965120"/>
            <a:ext cx="68701920" cy="115862103"/>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D2311898-BB30-4155-B5FF-13C4EAF1E1C3}" type="datetimeFigureOut">
              <a:rPr lang="en-US"/>
              <a:pPr/>
              <a:t>10/15/2016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AB89985-76A0-4472-85B8-E6C8D01869B9}" type="slidenum">
              <a:rPr lang="en-US"/>
              <a:pPr/>
              <a:t>‹#›</a:t>
            </a:fld>
            <a:endParaRPr lang="en-US"/>
          </a:p>
        </p:txBody>
      </p:sp>
    </p:spTree>
    <p:extLst>
      <p:ext uri="{BB962C8B-B14F-4D97-AF65-F5344CB8AC3E}">
        <p14:creationId xmlns:p14="http://schemas.microsoft.com/office/powerpoint/2010/main" val="2028978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18263"/>
            <a:ext cx="4608576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1" y="7368543"/>
            <a:ext cx="22625053" cy="307085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smtClean="0"/>
              <a:t>Click to edit Master text styles</a:t>
            </a:r>
          </a:p>
        </p:txBody>
      </p:sp>
      <p:sp>
        <p:nvSpPr>
          <p:cNvPr id="4" name="Content Placeholder 3"/>
          <p:cNvSpPr>
            <a:spLocks noGrp="1"/>
          </p:cNvSpPr>
          <p:nvPr>
            <p:ph sz="half" idx="2"/>
          </p:nvPr>
        </p:nvSpPr>
        <p:spPr>
          <a:xfrm>
            <a:off x="2560321" y="10439400"/>
            <a:ext cx="22625053" cy="1896618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4" y="7368543"/>
            <a:ext cx="22633940" cy="307085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smtClean="0"/>
              <a:t>Click to edit Master text styles</a:t>
            </a:r>
          </a:p>
        </p:txBody>
      </p:sp>
      <p:sp>
        <p:nvSpPr>
          <p:cNvPr id="6" name="Content Placeholder 5"/>
          <p:cNvSpPr>
            <a:spLocks noGrp="1"/>
          </p:cNvSpPr>
          <p:nvPr>
            <p:ph sz="quarter" idx="4"/>
          </p:nvPr>
        </p:nvSpPr>
        <p:spPr>
          <a:xfrm>
            <a:off x="26012144" y="10439400"/>
            <a:ext cx="22633940" cy="1896618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DD8EA2F0-89CE-41F3-9F8A-AA1D7474BA26}" type="datetimeFigureOut">
              <a:rPr lang="en-US"/>
              <a:pPr/>
              <a:t>10/15/2016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EDE39B0-D5C9-4611-BFAF-DC3704CA839E}" type="slidenum">
              <a:rPr lang="en-US"/>
              <a:pPr/>
              <a:t>‹#›</a:t>
            </a:fld>
            <a:endParaRPr lang="en-US"/>
          </a:p>
        </p:txBody>
      </p:sp>
    </p:spTree>
    <p:extLst>
      <p:ext uri="{BB962C8B-B14F-4D97-AF65-F5344CB8AC3E}">
        <p14:creationId xmlns:p14="http://schemas.microsoft.com/office/powerpoint/2010/main" val="4031313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B0AE8EA8-4B7F-4FC2-BABA-7461DB63A594}" type="datetimeFigureOut">
              <a:rPr lang="en-US"/>
              <a:pPr/>
              <a:t>10/15/2016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01E5182-94B4-43E1-AABC-0B9FA58E2F1E}" type="slidenum">
              <a:rPr lang="en-US"/>
              <a:pPr/>
              <a:t>‹#›</a:t>
            </a:fld>
            <a:endParaRPr lang="en-US"/>
          </a:p>
        </p:txBody>
      </p:sp>
    </p:spTree>
    <p:extLst>
      <p:ext uri="{BB962C8B-B14F-4D97-AF65-F5344CB8AC3E}">
        <p14:creationId xmlns:p14="http://schemas.microsoft.com/office/powerpoint/2010/main" val="749312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DA3C0A3-586A-43D1-8AF9-35F0DE89305F}" type="datetimeFigureOut">
              <a:rPr lang="en-US"/>
              <a:pPr/>
              <a:t>10/15/2016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16A5CD3-22B5-4247-B670-F1A489511CA9}" type="slidenum">
              <a:rPr lang="en-US"/>
              <a:pPr/>
              <a:t>‹#›</a:t>
            </a:fld>
            <a:endParaRPr lang="en-US"/>
          </a:p>
        </p:txBody>
      </p:sp>
    </p:spTree>
    <p:extLst>
      <p:ext uri="{BB962C8B-B14F-4D97-AF65-F5344CB8AC3E}">
        <p14:creationId xmlns:p14="http://schemas.microsoft.com/office/powerpoint/2010/main" val="885813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5" y="1310640"/>
            <a:ext cx="16846553" cy="5577840"/>
          </a:xfrm>
        </p:spPr>
        <p:txBody>
          <a:bodyPr anchor="b"/>
          <a:lstStyle>
            <a:lvl1pPr algn="l">
              <a:defRPr sz="11200" b="1"/>
            </a:lvl1pPr>
          </a:lstStyle>
          <a:p>
            <a:r>
              <a:rPr lang="en-US" smtClean="0"/>
              <a:t>Click to edit Master title style</a:t>
            </a:r>
            <a:endParaRPr lang="en-US"/>
          </a:p>
        </p:txBody>
      </p:sp>
      <p:sp>
        <p:nvSpPr>
          <p:cNvPr id="3" name="Content Placeholder 2"/>
          <p:cNvSpPr>
            <a:spLocks noGrp="1"/>
          </p:cNvSpPr>
          <p:nvPr>
            <p:ph idx="1"/>
          </p:nvPr>
        </p:nvSpPr>
        <p:spPr>
          <a:xfrm>
            <a:off x="20020280" y="1310643"/>
            <a:ext cx="28625800" cy="2809494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5" y="6888483"/>
            <a:ext cx="16846553" cy="2251710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0D69AE5-D251-4459-B5B4-D2C686B5AE6B}" type="datetimeFigureOut">
              <a:rPr lang="en-US"/>
              <a:pPr/>
              <a:t>10/15/2016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0F80E84-89E4-450F-926F-04348C4BB38F}" type="slidenum">
              <a:rPr lang="en-US"/>
              <a:pPr/>
              <a:t>‹#›</a:t>
            </a:fld>
            <a:endParaRPr lang="en-US"/>
          </a:p>
        </p:txBody>
      </p:sp>
    </p:spTree>
    <p:extLst>
      <p:ext uri="{BB962C8B-B14F-4D97-AF65-F5344CB8AC3E}">
        <p14:creationId xmlns:p14="http://schemas.microsoft.com/office/powerpoint/2010/main" val="2768983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3042881"/>
            <a:ext cx="30723840" cy="2720343"/>
          </a:xfrm>
        </p:spPr>
        <p:txBody>
          <a:bodyPr anchor="b"/>
          <a:lstStyle>
            <a:lvl1pPr algn="l">
              <a:defRPr sz="11200" b="1"/>
            </a:lvl1pPr>
          </a:lstStyle>
          <a:p>
            <a:r>
              <a:rPr lang="en-US" smtClean="0"/>
              <a:t>Click to edit Master title style</a:t>
            </a:r>
            <a:endParaRPr lang="en-US"/>
          </a:p>
        </p:txBody>
      </p:sp>
      <p:sp>
        <p:nvSpPr>
          <p:cNvPr id="3" name="Picture Placeholder 2"/>
          <p:cNvSpPr>
            <a:spLocks noGrp="1"/>
          </p:cNvSpPr>
          <p:nvPr>
            <p:ph type="pic" idx="1"/>
          </p:nvPr>
        </p:nvSpPr>
        <p:spPr>
          <a:xfrm>
            <a:off x="10036813" y="2941320"/>
            <a:ext cx="30723840" cy="19751040"/>
          </a:xfrm>
        </p:spPr>
        <p:txBody>
          <a:bodyPr rtlCol="0">
            <a:normAutofit/>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pPr lvl="0"/>
            <a:endParaRPr lang="en-US" noProof="0"/>
          </a:p>
        </p:txBody>
      </p:sp>
      <p:sp>
        <p:nvSpPr>
          <p:cNvPr id="4" name="Text Placeholder 3"/>
          <p:cNvSpPr>
            <a:spLocks noGrp="1"/>
          </p:cNvSpPr>
          <p:nvPr>
            <p:ph type="body" sz="half" idx="2"/>
          </p:nvPr>
        </p:nvSpPr>
        <p:spPr>
          <a:xfrm>
            <a:off x="10036813" y="25763224"/>
            <a:ext cx="30723840" cy="386333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26D409E-B9CE-4683-9E69-8DED1BFC6D2D}" type="datetimeFigureOut">
              <a:rPr lang="en-US"/>
              <a:pPr/>
              <a:t>10/15/2016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B29EBC8-C291-4A85-B75A-7995F991ADCD}" type="slidenum">
              <a:rPr lang="en-US"/>
              <a:pPr/>
              <a:t>‹#›</a:t>
            </a:fld>
            <a:endParaRPr lang="en-US"/>
          </a:p>
        </p:txBody>
      </p:sp>
    </p:spTree>
    <p:extLst>
      <p:ext uri="{BB962C8B-B14F-4D97-AF65-F5344CB8AC3E}">
        <p14:creationId xmlns:p14="http://schemas.microsoft.com/office/powerpoint/2010/main" val="49664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60639" y="1318533"/>
            <a:ext cx="460851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2064" tIns="256032" rIns="512064" bIns="256032"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560639" y="7681233"/>
            <a:ext cx="46085125" cy="21723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2064" tIns="256032" rIns="512064" bIns="25603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560639" y="30509936"/>
            <a:ext cx="11947525" cy="1752600"/>
          </a:xfrm>
          <a:prstGeom prst="rect">
            <a:avLst/>
          </a:prstGeom>
        </p:spPr>
        <p:txBody>
          <a:bodyPr vert="horz" wrap="square" lIns="512064" tIns="256032" rIns="512064" bIns="256032" numCol="1" anchor="ctr" anchorCtr="0" compatLnSpc="1">
            <a:prstTxWarp prst="textNoShape">
              <a:avLst/>
            </a:prstTxWarp>
          </a:bodyPr>
          <a:lstStyle>
            <a:lvl1pPr>
              <a:defRPr sz="6700">
                <a:solidFill>
                  <a:srgbClr val="898989"/>
                </a:solidFill>
                <a:latin typeface="Calibri" pitchFamily="34" charset="0"/>
              </a:defRPr>
            </a:lvl1pPr>
          </a:lstStyle>
          <a:p>
            <a:fld id="{660E9B35-83FE-4F4D-8DAA-11B50AF4A6F3}" type="datetimeFigureOut">
              <a:rPr lang="en-US"/>
              <a:pPr/>
              <a:t>10/15/2016</a:t>
            </a:fld>
            <a:endParaRPr lang="en-US"/>
          </a:p>
        </p:txBody>
      </p:sp>
      <p:sp>
        <p:nvSpPr>
          <p:cNvPr id="5" name="Footer Placeholder 4"/>
          <p:cNvSpPr>
            <a:spLocks noGrp="1"/>
          </p:cNvSpPr>
          <p:nvPr>
            <p:ph type="ftr" sz="quarter" idx="3"/>
          </p:nvPr>
        </p:nvSpPr>
        <p:spPr>
          <a:xfrm>
            <a:off x="17495839" y="30509936"/>
            <a:ext cx="16214725" cy="1752600"/>
          </a:xfrm>
          <a:prstGeom prst="rect">
            <a:avLst/>
          </a:prstGeom>
        </p:spPr>
        <p:txBody>
          <a:bodyPr vert="horz" lIns="512064" tIns="256032" rIns="512064" bIns="256032" rtlCol="0" anchor="ctr"/>
          <a:lstStyle>
            <a:lvl1pPr algn="ctr" defTabSz="5120640" fontAlgn="auto">
              <a:spcBef>
                <a:spcPts val="0"/>
              </a:spcBef>
              <a:spcAft>
                <a:spcPts val="0"/>
              </a:spcAft>
              <a:defRPr sz="67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6698239" y="30509936"/>
            <a:ext cx="11947525" cy="1752600"/>
          </a:xfrm>
          <a:prstGeom prst="rect">
            <a:avLst/>
          </a:prstGeom>
        </p:spPr>
        <p:txBody>
          <a:bodyPr vert="horz" wrap="square" lIns="512064" tIns="256032" rIns="512064" bIns="256032" numCol="1" anchor="ctr" anchorCtr="0" compatLnSpc="1">
            <a:prstTxWarp prst="textNoShape">
              <a:avLst/>
            </a:prstTxWarp>
          </a:bodyPr>
          <a:lstStyle>
            <a:lvl1pPr algn="r">
              <a:defRPr sz="6700">
                <a:solidFill>
                  <a:srgbClr val="898989"/>
                </a:solidFill>
                <a:latin typeface="Calibri" pitchFamily="34" charset="0"/>
              </a:defRPr>
            </a:lvl1pPr>
          </a:lstStyle>
          <a:p>
            <a:fld id="{1DA5EDAC-B808-45FB-9F57-A727F29B58C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19688" rtl="0" eaLnBrk="0" fontAlgn="base" hangingPunct="0">
        <a:spcBef>
          <a:spcPct val="0"/>
        </a:spcBef>
        <a:spcAft>
          <a:spcPct val="0"/>
        </a:spcAft>
        <a:defRPr sz="24600" kern="1200">
          <a:solidFill>
            <a:schemeClr val="tx1"/>
          </a:solidFill>
          <a:latin typeface="+mj-lt"/>
          <a:ea typeface="ＭＳ Ｐゴシック" charset="0"/>
          <a:cs typeface="ＭＳ Ｐゴシック" charset="0"/>
        </a:defRPr>
      </a:lvl1pPr>
      <a:lvl2pPr algn="ctr" defTabSz="5119688" rtl="0" eaLnBrk="0" fontAlgn="base" hangingPunct="0">
        <a:spcBef>
          <a:spcPct val="0"/>
        </a:spcBef>
        <a:spcAft>
          <a:spcPct val="0"/>
        </a:spcAft>
        <a:defRPr sz="24600">
          <a:solidFill>
            <a:schemeClr val="tx1"/>
          </a:solidFill>
          <a:latin typeface="Calibri" charset="0"/>
          <a:ea typeface="ＭＳ Ｐゴシック" charset="0"/>
          <a:cs typeface="ＭＳ Ｐゴシック" charset="0"/>
        </a:defRPr>
      </a:lvl2pPr>
      <a:lvl3pPr algn="ctr" defTabSz="5119688" rtl="0" eaLnBrk="0" fontAlgn="base" hangingPunct="0">
        <a:spcBef>
          <a:spcPct val="0"/>
        </a:spcBef>
        <a:spcAft>
          <a:spcPct val="0"/>
        </a:spcAft>
        <a:defRPr sz="24600">
          <a:solidFill>
            <a:schemeClr val="tx1"/>
          </a:solidFill>
          <a:latin typeface="Calibri" charset="0"/>
          <a:ea typeface="ＭＳ Ｐゴシック" charset="0"/>
          <a:cs typeface="ＭＳ Ｐゴシック" charset="0"/>
        </a:defRPr>
      </a:lvl3pPr>
      <a:lvl4pPr algn="ctr" defTabSz="5119688" rtl="0" eaLnBrk="0" fontAlgn="base" hangingPunct="0">
        <a:spcBef>
          <a:spcPct val="0"/>
        </a:spcBef>
        <a:spcAft>
          <a:spcPct val="0"/>
        </a:spcAft>
        <a:defRPr sz="24600">
          <a:solidFill>
            <a:schemeClr val="tx1"/>
          </a:solidFill>
          <a:latin typeface="Calibri" charset="0"/>
          <a:ea typeface="ＭＳ Ｐゴシック" charset="0"/>
          <a:cs typeface="ＭＳ Ｐゴシック" charset="0"/>
        </a:defRPr>
      </a:lvl4pPr>
      <a:lvl5pPr algn="ctr" defTabSz="5119688" rtl="0" eaLnBrk="0" fontAlgn="base" hangingPunct="0">
        <a:spcBef>
          <a:spcPct val="0"/>
        </a:spcBef>
        <a:spcAft>
          <a:spcPct val="0"/>
        </a:spcAft>
        <a:defRPr sz="24600">
          <a:solidFill>
            <a:schemeClr val="tx1"/>
          </a:solidFill>
          <a:latin typeface="Calibri" charset="0"/>
          <a:ea typeface="ＭＳ Ｐゴシック" charset="0"/>
          <a:cs typeface="ＭＳ Ｐゴシック" charset="0"/>
        </a:defRPr>
      </a:lvl5pPr>
      <a:lvl6pPr marL="640080" algn="ctr" defTabSz="5120640" rtl="0" fontAlgn="base">
        <a:spcBef>
          <a:spcPct val="0"/>
        </a:spcBef>
        <a:spcAft>
          <a:spcPct val="0"/>
        </a:spcAft>
        <a:defRPr sz="24600">
          <a:solidFill>
            <a:schemeClr val="tx1"/>
          </a:solidFill>
          <a:latin typeface="Calibri" charset="0"/>
          <a:ea typeface="ＭＳ Ｐゴシック" charset="0"/>
        </a:defRPr>
      </a:lvl6pPr>
      <a:lvl7pPr marL="1280160" algn="ctr" defTabSz="5120640" rtl="0" fontAlgn="base">
        <a:spcBef>
          <a:spcPct val="0"/>
        </a:spcBef>
        <a:spcAft>
          <a:spcPct val="0"/>
        </a:spcAft>
        <a:defRPr sz="24600">
          <a:solidFill>
            <a:schemeClr val="tx1"/>
          </a:solidFill>
          <a:latin typeface="Calibri" charset="0"/>
          <a:ea typeface="ＭＳ Ｐゴシック" charset="0"/>
        </a:defRPr>
      </a:lvl7pPr>
      <a:lvl8pPr marL="1920240" algn="ctr" defTabSz="5120640" rtl="0" fontAlgn="base">
        <a:spcBef>
          <a:spcPct val="0"/>
        </a:spcBef>
        <a:spcAft>
          <a:spcPct val="0"/>
        </a:spcAft>
        <a:defRPr sz="24600">
          <a:solidFill>
            <a:schemeClr val="tx1"/>
          </a:solidFill>
          <a:latin typeface="Calibri" charset="0"/>
          <a:ea typeface="ＭＳ Ｐゴシック" charset="0"/>
        </a:defRPr>
      </a:lvl8pPr>
      <a:lvl9pPr marL="2560320" algn="ctr" defTabSz="5120640" rtl="0" fontAlgn="base">
        <a:spcBef>
          <a:spcPct val="0"/>
        </a:spcBef>
        <a:spcAft>
          <a:spcPct val="0"/>
        </a:spcAft>
        <a:defRPr sz="24600">
          <a:solidFill>
            <a:schemeClr val="tx1"/>
          </a:solidFill>
          <a:latin typeface="Calibri" charset="0"/>
          <a:ea typeface="ＭＳ Ｐゴシック" charset="0"/>
        </a:defRPr>
      </a:lvl9pPr>
    </p:titleStyle>
    <p:bodyStyle>
      <a:lvl1pPr marL="1919288" indent="-1919288" algn="l" defTabSz="5119688" rtl="0" eaLnBrk="0" fontAlgn="base" hangingPunct="0">
        <a:spcBef>
          <a:spcPct val="20000"/>
        </a:spcBef>
        <a:spcAft>
          <a:spcPct val="0"/>
        </a:spcAft>
        <a:buFont typeface="Arial" pitchFamily="34" charset="0"/>
        <a:buChar char="•"/>
        <a:defRPr sz="17900" kern="1200">
          <a:solidFill>
            <a:schemeClr val="tx1"/>
          </a:solidFill>
          <a:latin typeface="+mn-lt"/>
          <a:ea typeface="ＭＳ Ｐゴシック" charset="0"/>
          <a:cs typeface="ＭＳ Ｐゴシック" charset="0"/>
        </a:defRPr>
      </a:lvl1pPr>
      <a:lvl2pPr marL="4159250" indent="-1600200" algn="l" defTabSz="5119688" rtl="0" eaLnBrk="0" fontAlgn="base" hangingPunct="0">
        <a:spcBef>
          <a:spcPct val="20000"/>
        </a:spcBef>
        <a:spcAft>
          <a:spcPct val="0"/>
        </a:spcAft>
        <a:buFont typeface="Arial" pitchFamily="34" charset="0"/>
        <a:buChar char="–"/>
        <a:defRPr sz="15700" kern="1200">
          <a:solidFill>
            <a:schemeClr val="tx1"/>
          </a:solidFill>
          <a:latin typeface="+mn-lt"/>
          <a:ea typeface="ＭＳ Ｐゴシック" charset="0"/>
          <a:cs typeface="+mn-cs"/>
        </a:defRPr>
      </a:lvl2pPr>
      <a:lvl3pPr marL="6400800" indent="-1279525" algn="l" defTabSz="5119688" rtl="0" eaLnBrk="0" fontAlgn="base" hangingPunct="0">
        <a:spcBef>
          <a:spcPct val="20000"/>
        </a:spcBef>
        <a:spcAft>
          <a:spcPct val="0"/>
        </a:spcAft>
        <a:buFont typeface="Arial" pitchFamily="34" charset="0"/>
        <a:buChar char="•"/>
        <a:defRPr sz="13400" kern="1200">
          <a:solidFill>
            <a:schemeClr val="tx1"/>
          </a:solidFill>
          <a:latin typeface="+mn-lt"/>
          <a:ea typeface="ＭＳ Ｐゴシック" charset="0"/>
          <a:cs typeface="+mn-cs"/>
        </a:defRPr>
      </a:lvl3pPr>
      <a:lvl4pPr marL="8959850" indent="-1279525" algn="l" defTabSz="5119688" rtl="0" eaLnBrk="0" fontAlgn="base" hangingPunct="0">
        <a:spcBef>
          <a:spcPct val="20000"/>
        </a:spcBef>
        <a:spcAft>
          <a:spcPct val="0"/>
        </a:spcAft>
        <a:buFont typeface="Arial" pitchFamily="34" charset="0"/>
        <a:buChar char="–"/>
        <a:defRPr sz="11200" kern="1200">
          <a:solidFill>
            <a:schemeClr val="tx1"/>
          </a:solidFill>
          <a:latin typeface="+mn-lt"/>
          <a:ea typeface="ＭＳ Ｐゴシック" charset="0"/>
          <a:cs typeface="+mn-cs"/>
        </a:defRPr>
      </a:lvl4pPr>
      <a:lvl5pPr marL="11520488" indent="-1279525" algn="l" defTabSz="5119688" rtl="0" eaLnBrk="0" fontAlgn="base" hangingPunct="0">
        <a:spcBef>
          <a:spcPct val="20000"/>
        </a:spcBef>
        <a:spcAft>
          <a:spcPct val="0"/>
        </a:spcAft>
        <a:buFont typeface="Arial" pitchFamily="34" charset="0"/>
        <a:buChar char="»"/>
        <a:defRPr sz="11200" kern="1200">
          <a:solidFill>
            <a:schemeClr val="tx1"/>
          </a:solidFill>
          <a:latin typeface="+mn-lt"/>
          <a:ea typeface="ＭＳ Ｐゴシック" charset="0"/>
          <a:cs typeface="+mn-cs"/>
        </a:defRPr>
      </a:lvl5pPr>
      <a:lvl6pPr marL="1408176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6pPr>
      <a:lvl7pPr marL="1664208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7pPr>
      <a:lvl8pPr marL="1920240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8pPr>
      <a:lvl9pPr marL="21762720" indent="-1280160" algn="l" defTabSz="5120640" rtl="0" eaLnBrk="1" latinLnBrk="0" hangingPunct="1">
        <a:spcBef>
          <a:spcPct val="20000"/>
        </a:spcBef>
        <a:buFont typeface="Arial" pitchFamily="34" charset="0"/>
        <a:buChar char="•"/>
        <a:defRPr sz="11200" kern="1200">
          <a:solidFill>
            <a:schemeClr val="tx1"/>
          </a:solidFill>
          <a:latin typeface="+mn-lt"/>
          <a:ea typeface="+mn-ea"/>
          <a:cs typeface="+mn-cs"/>
        </a:defRPr>
      </a:lvl9pPr>
    </p:bodyStyle>
    <p:otherStyle>
      <a:defPPr>
        <a:defRPr lang="en-US"/>
      </a:defPPr>
      <a:lvl1pPr marL="0" algn="l" defTabSz="5120640" rtl="0" eaLnBrk="1" latinLnBrk="0" hangingPunct="1">
        <a:defRPr sz="10100" kern="1200">
          <a:solidFill>
            <a:schemeClr val="tx1"/>
          </a:solidFill>
          <a:latin typeface="+mn-lt"/>
          <a:ea typeface="+mn-ea"/>
          <a:cs typeface="+mn-cs"/>
        </a:defRPr>
      </a:lvl1pPr>
      <a:lvl2pPr marL="2560320" algn="l" defTabSz="5120640" rtl="0" eaLnBrk="1" latinLnBrk="0" hangingPunct="1">
        <a:defRPr sz="10100" kern="1200">
          <a:solidFill>
            <a:schemeClr val="tx1"/>
          </a:solidFill>
          <a:latin typeface="+mn-lt"/>
          <a:ea typeface="+mn-ea"/>
          <a:cs typeface="+mn-cs"/>
        </a:defRPr>
      </a:lvl2pPr>
      <a:lvl3pPr marL="5120640" algn="l" defTabSz="5120640" rtl="0" eaLnBrk="1" latinLnBrk="0" hangingPunct="1">
        <a:defRPr sz="10100" kern="1200">
          <a:solidFill>
            <a:schemeClr val="tx1"/>
          </a:solidFill>
          <a:latin typeface="+mn-lt"/>
          <a:ea typeface="+mn-ea"/>
          <a:cs typeface="+mn-cs"/>
        </a:defRPr>
      </a:lvl3pPr>
      <a:lvl4pPr marL="7680960" algn="l" defTabSz="5120640" rtl="0" eaLnBrk="1" latinLnBrk="0" hangingPunct="1">
        <a:defRPr sz="10100" kern="1200">
          <a:solidFill>
            <a:schemeClr val="tx1"/>
          </a:solidFill>
          <a:latin typeface="+mn-lt"/>
          <a:ea typeface="+mn-ea"/>
          <a:cs typeface="+mn-cs"/>
        </a:defRPr>
      </a:lvl4pPr>
      <a:lvl5pPr marL="10241280" algn="l" defTabSz="5120640" rtl="0" eaLnBrk="1" latinLnBrk="0" hangingPunct="1">
        <a:defRPr sz="10100" kern="1200">
          <a:solidFill>
            <a:schemeClr val="tx1"/>
          </a:solidFill>
          <a:latin typeface="+mn-lt"/>
          <a:ea typeface="+mn-ea"/>
          <a:cs typeface="+mn-cs"/>
        </a:defRPr>
      </a:lvl5pPr>
      <a:lvl6pPr marL="12801600" algn="l" defTabSz="5120640" rtl="0" eaLnBrk="1" latinLnBrk="0" hangingPunct="1">
        <a:defRPr sz="10100" kern="1200">
          <a:solidFill>
            <a:schemeClr val="tx1"/>
          </a:solidFill>
          <a:latin typeface="+mn-lt"/>
          <a:ea typeface="+mn-ea"/>
          <a:cs typeface="+mn-cs"/>
        </a:defRPr>
      </a:lvl6pPr>
      <a:lvl7pPr marL="15361920" algn="l" defTabSz="5120640" rtl="0" eaLnBrk="1" latinLnBrk="0" hangingPunct="1">
        <a:defRPr sz="10100" kern="1200">
          <a:solidFill>
            <a:schemeClr val="tx1"/>
          </a:solidFill>
          <a:latin typeface="+mn-lt"/>
          <a:ea typeface="+mn-ea"/>
          <a:cs typeface="+mn-cs"/>
        </a:defRPr>
      </a:lvl7pPr>
      <a:lvl8pPr marL="17922240" algn="l" defTabSz="5120640" rtl="0" eaLnBrk="1" latinLnBrk="0" hangingPunct="1">
        <a:defRPr sz="10100" kern="1200">
          <a:solidFill>
            <a:schemeClr val="tx1"/>
          </a:solidFill>
          <a:latin typeface="+mn-lt"/>
          <a:ea typeface="+mn-ea"/>
          <a:cs typeface="+mn-cs"/>
        </a:defRPr>
      </a:lvl8pPr>
      <a:lvl9pPr marL="20482560" algn="l" defTabSz="512064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alpha val="20000"/>
              </a:schemeClr>
            </a:gs>
            <a:gs pos="40000">
              <a:schemeClr val="bg2">
                <a:tint val="45000"/>
                <a:shade val="99000"/>
                <a:satMod val="350000"/>
                <a:alpha val="35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7" name="Rectangle 66"/>
          <p:cNvSpPr>
            <a:spLocks noChangeArrowheads="1"/>
          </p:cNvSpPr>
          <p:nvPr/>
        </p:nvSpPr>
        <p:spPr bwMode="auto">
          <a:xfrm>
            <a:off x="33177480" y="6476999"/>
            <a:ext cx="16202558" cy="14336123"/>
          </a:xfrm>
          <a:prstGeom prst="rect">
            <a:avLst/>
          </a:prstGeom>
          <a:solidFill>
            <a:srgbClr val="F3F2E9"/>
          </a:solidFill>
          <a:ln w="120650" cap="rnd" cmpd="dbl">
            <a:solidFill>
              <a:srgbClr val="CC1616"/>
            </a:solidFill>
            <a:round/>
          </a:ln>
          <a:effectLst>
            <a:outerShdw blurRad="50800" dist="38100" dir="2700000" algn="tl" rotWithShape="0">
              <a:prstClr val="black">
                <a:alpha val="40000"/>
              </a:prstClr>
            </a:outerShdw>
          </a:effectLst>
          <a:scene3d>
            <a:camera prst="orthographicFront">
              <a:rot lat="0" lon="0" rev="0"/>
            </a:camera>
            <a:lightRig rig="threePt" dir="t"/>
          </a:scene3d>
          <a:sp3d>
            <a:bevelT w="6350"/>
          </a:sp3d>
        </p:spPr>
        <p:txBody>
          <a:bodyPr lIns="512064" tIns="256032" rIns="512064" bIns="256032" anchor="ctr">
            <a:normAutofit/>
          </a:bodyPr>
          <a:lstStyle/>
          <a:p>
            <a:r>
              <a:rPr lang="en-US" sz="2700" dirty="0"/>
              <a:t>Table 1. Pre- and Post- PTSD, Anxiety, and Depression Severity Scores by </a:t>
            </a:r>
            <a:r>
              <a:rPr lang="en-US" sz="2700" dirty="0" smtClean="0"/>
              <a:t>Condition</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a:p>
        </p:txBody>
      </p:sp>
      <p:sp>
        <p:nvSpPr>
          <p:cNvPr id="37" name="Rectangle 36"/>
          <p:cNvSpPr>
            <a:spLocks noChangeArrowheads="1"/>
          </p:cNvSpPr>
          <p:nvPr/>
        </p:nvSpPr>
        <p:spPr bwMode="auto">
          <a:xfrm>
            <a:off x="1770888" y="18089337"/>
            <a:ext cx="16258032" cy="13228863"/>
          </a:xfrm>
          <a:prstGeom prst="rect">
            <a:avLst/>
          </a:prstGeom>
          <a:solidFill>
            <a:srgbClr val="F3F2E9"/>
          </a:solidFill>
          <a:ln w="120650" cap="rnd" cmpd="dbl">
            <a:solidFill>
              <a:srgbClr val="CC1616"/>
            </a:solidFill>
            <a:round/>
          </a:ln>
          <a:effectLst>
            <a:outerShdw blurRad="50800" dist="38100" dir="2700000" algn="tl" rotWithShape="0">
              <a:prstClr val="black">
                <a:alpha val="40000"/>
              </a:prstClr>
            </a:outerShdw>
          </a:effectLst>
          <a:scene3d>
            <a:camera prst="orthographicFront">
              <a:rot lat="0" lon="0" rev="0"/>
            </a:camera>
            <a:lightRig rig="threePt" dir="t"/>
          </a:scene3d>
          <a:sp3d>
            <a:bevelT w="6350"/>
          </a:sp3d>
        </p:spPr>
        <p:txBody>
          <a:bodyPr lIns="512064" tIns="256032" rIns="512064" bIns="256032" anchor="ctr">
            <a:noAutofit/>
          </a:bodyPr>
          <a:lstStyle/>
          <a:p>
            <a:pPr marL="639763" lvl="1" indent="0"/>
            <a:endParaRPr lang="en-US" sz="2700" dirty="0" smtClean="0"/>
          </a:p>
          <a:p>
            <a:pPr marL="639763" lvl="1" indent="0"/>
            <a:endParaRPr lang="en-US" sz="2700" dirty="0" smtClean="0"/>
          </a:p>
          <a:p>
            <a:pPr marL="639763" lvl="1" indent="0"/>
            <a:r>
              <a:rPr lang="en-US" sz="2700" dirty="0" smtClean="0"/>
              <a:t>Participants</a:t>
            </a:r>
            <a:endParaRPr lang="en-US" sz="2700" dirty="0"/>
          </a:p>
          <a:p>
            <a:pPr marL="1371600" lvl="3" indent="-622300">
              <a:buFont typeface="Arial" panose="020B0604020202020204" pitchFamily="34" charset="0"/>
              <a:buChar char="•"/>
            </a:pPr>
            <a:r>
              <a:rPr lang="en-US" sz="2700" dirty="0"/>
              <a:t>Six university women reporting a history of adult sexual assault and current PTSD symptoms with a severity score of at least 32 on the Posttraumatic Stress Disorder Checklist (PCL-5)</a:t>
            </a:r>
          </a:p>
          <a:p>
            <a:pPr marL="1371600" lvl="3" indent="-622300">
              <a:buFont typeface="Arial" panose="020B0604020202020204" pitchFamily="34" charset="0"/>
              <a:buChar char="•"/>
            </a:pPr>
            <a:r>
              <a:rPr lang="en-US" sz="2700" dirty="0"/>
              <a:t>Age range 19-25 (</a:t>
            </a:r>
            <a:r>
              <a:rPr lang="en-US" sz="2700" i="1" dirty="0"/>
              <a:t>M</a:t>
            </a:r>
            <a:r>
              <a:rPr lang="en-US" sz="2700" dirty="0"/>
              <a:t> = 20.7, </a:t>
            </a:r>
            <a:r>
              <a:rPr lang="en-US" sz="2700" i="1" dirty="0"/>
              <a:t>SD</a:t>
            </a:r>
            <a:r>
              <a:rPr lang="en-US" sz="2700" dirty="0"/>
              <a:t> = 2.3)</a:t>
            </a:r>
          </a:p>
          <a:p>
            <a:pPr marL="2003425" lvl="3" indent="-622300">
              <a:buFont typeface="Arial" panose="020B0604020202020204" pitchFamily="34" charset="0"/>
              <a:buChar char="•"/>
            </a:pPr>
            <a:r>
              <a:rPr lang="en-US" sz="2700" dirty="0"/>
              <a:t>Primarily non-Hispanic white (83.3%)</a:t>
            </a:r>
          </a:p>
          <a:p>
            <a:pPr marL="639763" lvl="1" indent="0"/>
            <a:r>
              <a:rPr lang="en-US" sz="2700" dirty="0"/>
              <a:t>Recruitment</a:t>
            </a:r>
          </a:p>
          <a:p>
            <a:pPr marL="1371600" lvl="2" indent="-622300">
              <a:buFont typeface="Arial" panose="020B0604020202020204" pitchFamily="34" charset="0"/>
              <a:buChar char="•"/>
            </a:pPr>
            <a:r>
              <a:rPr lang="en-US" sz="2700" dirty="0"/>
              <a:t>Potential participants were identified through the undergraduate subject pool of a Midwestern university psychology department.</a:t>
            </a:r>
          </a:p>
          <a:p>
            <a:pPr marL="1371600" lvl="2" indent="-622300">
              <a:buFont typeface="Arial" panose="020B0604020202020204" pitchFamily="34" charset="0"/>
              <a:buChar char="•"/>
            </a:pPr>
            <a:r>
              <a:rPr lang="en-US" sz="2700" dirty="0"/>
              <a:t>Participants were randomly assigned to treatment (</a:t>
            </a:r>
            <a:r>
              <a:rPr lang="en-US" sz="2700" i="1" dirty="0"/>
              <a:t>n</a:t>
            </a:r>
            <a:r>
              <a:rPr lang="en-US" sz="2700" dirty="0"/>
              <a:t> = 3) and control groups (</a:t>
            </a:r>
            <a:r>
              <a:rPr lang="en-US" sz="2700" i="1" dirty="0"/>
              <a:t>n</a:t>
            </a:r>
            <a:r>
              <a:rPr lang="en-US" sz="2700" dirty="0"/>
              <a:t> = 3).</a:t>
            </a:r>
          </a:p>
          <a:p>
            <a:pPr marL="639763" lvl="0"/>
            <a:r>
              <a:rPr lang="en-US" sz="2700" dirty="0"/>
              <a:t>Measures</a:t>
            </a:r>
          </a:p>
          <a:p>
            <a:pPr marL="1333500" lvl="1" indent="-622300">
              <a:buFont typeface="Arial" panose="020B0604020202020204" pitchFamily="34" charset="0"/>
              <a:buChar char="•"/>
            </a:pPr>
            <a:r>
              <a:rPr lang="en-US" sz="2700" b="1" dirty="0"/>
              <a:t>Sexual Experiences Survey (Koss &amp; </a:t>
            </a:r>
            <a:r>
              <a:rPr lang="en-US" sz="2700" b="1" dirty="0" err="1"/>
              <a:t>Gidycz</a:t>
            </a:r>
            <a:r>
              <a:rPr lang="en-US" sz="2700" b="1" dirty="0"/>
              <a:t>, 1985). </a:t>
            </a:r>
            <a:r>
              <a:rPr lang="en-US" sz="2700" dirty="0"/>
              <a:t>The SES-F was used to assess the presence of adult sexual victimization spanning from less severe acts (e.g., verbal coercion) to more severe acts (e.g., forcible rape). Endorsement of at least one event was required for participation.</a:t>
            </a:r>
          </a:p>
          <a:p>
            <a:pPr marL="1333500" lvl="1" indent="-622300">
              <a:buFont typeface="Arial" panose="020B0604020202020204" pitchFamily="34" charset="0"/>
              <a:buChar char="•"/>
            </a:pPr>
            <a:r>
              <a:rPr lang="en-US" sz="2700" b="1" dirty="0"/>
              <a:t>Clinician-Administered PTSD Scale (Weathers, Blake, </a:t>
            </a:r>
            <a:r>
              <a:rPr lang="en-US" sz="2700" b="1" dirty="0" err="1"/>
              <a:t>Schnurr</a:t>
            </a:r>
            <a:r>
              <a:rPr lang="en-US" sz="2700" b="1" dirty="0"/>
              <a:t>, Marx, &amp; Keane, 2013).</a:t>
            </a:r>
            <a:r>
              <a:rPr lang="en-US" sz="2700" dirty="0"/>
              <a:t> The CAPS-5 is a 30-item structured interview used to assess DSM-5 PTSD symptoms, severity, and diagnosis as experienced within the past month. Responses to each of the 20 PTSD symptoms are coded using a Likert scale with verbal anchors ranging from 0 (</a:t>
            </a:r>
            <a:r>
              <a:rPr lang="en-US" sz="2700" i="1" dirty="0"/>
              <a:t>absent</a:t>
            </a:r>
            <a:r>
              <a:rPr lang="en-US" sz="2700" dirty="0"/>
              <a:t>) to 4 (</a:t>
            </a:r>
            <a:r>
              <a:rPr lang="en-US" sz="2700" i="1" dirty="0"/>
              <a:t>extreme/incapacitating</a:t>
            </a:r>
            <a:r>
              <a:rPr lang="en-US" sz="2700" dirty="0"/>
              <a:t>). PTSD severity was calculated by summing all 20 individual item severities.</a:t>
            </a:r>
          </a:p>
          <a:p>
            <a:pPr marL="1333500" lvl="1" indent="-622300">
              <a:buFont typeface="Arial" panose="020B0604020202020204" pitchFamily="34" charset="0"/>
              <a:buChar char="•"/>
            </a:pPr>
            <a:r>
              <a:rPr lang="en-US" sz="2700" b="1" dirty="0"/>
              <a:t>Patient Health Questionnaire (Kroenke, Spitzer, &amp; Williams, 2001).</a:t>
            </a:r>
            <a:r>
              <a:rPr lang="en-US" sz="2700" dirty="0"/>
              <a:t> The PHQ-9 is a 9-item self-report measure of depression. Each of the 9 DSM-IV depressive criteria across the last two weeks are rated using a scale that ranges from 0 (</a:t>
            </a:r>
            <a:r>
              <a:rPr lang="en-US" sz="2700" i="1" dirty="0"/>
              <a:t>not at all</a:t>
            </a:r>
            <a:r>
              <a:rPr lang="en-US" sz="2700" dirty="0"/>
              <a:t>) to 3 (</a:t>
            </a:r>
            <a:r>
              <a:rPr lang="en-US" sz="2700" i="1" dirty="0"/>
              <a:t>nearly every day</a:t>
            </a:r>
            <a:r>
              <a:rPr lang="en-US" sz="2700" dirty="0"/>
              <a:t>). Total severity is the sum of individual items.</a:t>
            </a:r>
          </a:p>
          <a:p>
            <a:pPr marL="1333500" lvl="1" indent="-622300">
              <a:buFont typeface="Arial" panose="020B0604020202020204" pitchFamily="34" charset="0"/>
              <a:buChar char="•"/>
            </a:pPr>
            <a:r>
              <a:rPr lang="en-US" sz="2700" b="1" dirty="0"/>
              <a:t>Beck Anxiety Inventory (Beck, Epstein, Brown, &amp; Steer, 1988).</a:t>
            </a:r>
            <a:r>
              <a:rPr lang="en-US" sz="2700" dirty="0"/>
              <a:t> The BAI is a 21-item self-report measure of anxiety. Each of the symptoms is scored on the distress caused within the past 7 days is rated using a scale ranging from 0 (</a:t>
            </a:r>
            <a:r>
              <a:rPr lang="en-US" sz="2700" i="1" dirty="0"/>
              <a:t>not at all</a:t>
            </a:r>
            <a:r>
              <a:rPr lang="en-US" sz="2700" dirty="0"/>
              <a:t>) to 3 (</a:t>
            </a:r>
            <a:r>
              <a:rPr lang="en-US" sz="2700" i="1" dirty="0"/>
              <a:t>severely/It bothered me a lot</a:t>
            </a:r>
            <a:r>
              <a:rPr lang="en-US" sz="2700" dirty="0"/>
              <a:t>). Total severity is the sum of individual items.</a:t>
            </a:r>
          </a:p>
        </p:txBody>
      </p:sp>
      <p:sp>
        <p:nvSpPr>
          <p:cNvPr id="5" name="Rectangle 2"/>
          <p:cNvSpPr txBox="1">
            <a:spLocks noChangeArrowheads="1"/>
          </p:cNvSpPr>
          <p:nvPr/>
        </p:nvSpPr>
        <p:spPr>
          <a:xfrm>
            <a:off x="6222755" y="1554480"/>
            <a:ext cx="38660832" cy="4389120"/>
          </a:xfrm>
          <a:prstGeom prst="rect">
            <a:avLst/>
          </a:prstGeom>
          <a:solidFill>
            <a:srgbClr val="F3F2E9"/>
          </a:solidFill>
          <a:ln w="168275" cap="rnd" cmpd="dbl">
            <a:solidFill>
              <a:srgbClr val="CC1616"/>
            </a:solidFill>
            <a:round/>
          </a:ln>
          <a:effectLst>
            <a:outerShdw blurRad="50800" dist="38100" dir="2700000" algn="tl" rotWithShape="0">
              <a:prstClr val="black">
                <a:alpha val="40000"/>
              </a:prstClr>
            </a:outerShdw>
          </a:effectLst>
          <a:scene3d>
            <a:camera prst="orthographicFront">
              <a:rot lat="0" lon="0" rev="0"/>
            </a:camera>
            <a:lightRig rig="threePt" dir="t"/>
          </a:scene3d>
          <a:sp3d>
            <a:bevelT w="6350"/>
          </a:sp3d>
        </p:spPr>
        <p:txBody>
          <a:bodyPr lIns="512064" tIns="256032" rIns="512064" bIns="256032" anchor="ctr">
            <a:normAutofit/>
          </a:bodyPr>
          <a:lstStyle>
            <a:lvl1pPr indent="-1371600" eaLnBrk="0" hangingPunct="0">
              <a:defRPr sz="10100">
                <a:solidFill>
                  <a:schemeClr val="tx1"/>
                </a:solidFill>
                <a:latin typeface="Arial" pitchFamily="34" charset="0"/>
                <a:ea typeface="ＭＳ Ｐゴシック" pitchFamily="34" charset="-128"/>
              </a:defRPr>
            </a:lvl1pPr>
            <a:lvl2pPr marL="742950" indent="-285750" eaLnBrk="0" hangingPunct="0">
              <a:defRPr sz="10100">
                <a:solidFill>
                  <a:schemeClr val="tx1"/>
                </a:solidFill>
                <a:latin typeface="Arial" pitchFamily="34" charset="0"/>
                <a:ea typeface="ＭＳ Ｐゴシック" pitchFamily="34" charset="-128"/>
              </a:defRPr>
            </a:lvl2pPr>
            <a:lvl3pPr marL="1143000" indent="-228600" eaLnBrk="0" hangingPunct="0">
              <a:defRPr sz="10100">
                <a:solidFill>
                  <a:schemeClr val="tx1"/>
                </a:solidFill>
                <a:latin typeface="Arial" pitchFamily="34" charset="0"/>
                <a:ea typeface="ＭＳ Ｐゴシック" pitchFamily="34" charset="-128"/>
              </a:defRPr>
            </a:lvl3pPr>
            <a:lvl4pPr marL="1600200" indent="-228600" eaLnBrk="0" hangingPunct="0">
              <a:defRPr sz="10100">
                <a:solidFill>
                  <a:schemeClr val="tx1"/>
                </a:solidFill>
                <a:latin typeface="Arial" pitchFamily="34" charset="0"/>
                <a:ea typeface="ＭＳ Ｐゴシック" pitchFamily="34" charset="-128"/>
              </a:defRPr>
            </a:lvl4pPr>
            <a:lvl5pPr marL="2057400" indent="-228600" eaLnBrk="0" hangingPunct="0">
              <a:defRPr sz="10100">
                <a:solidFill>
                  <a:schemeClr val="tx1"/>
                </a:solidFill>
                <a:latin typeface="Arial" pitchFamily="34" charset="0"/>
                <a:ea typeface="ＭＳ Ｐゴシック" pitchFamily="34" charset="-128"/>
              </a:defRPr>
            </a:lvl5pPr>
            <a:lvl6pPr marL="25146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6pPr>
            <a:lvl7pPr marL="29718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7pPr>
            <a:lvl8pPr marL="34290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8pPr>
            <a:lvl9pPr marL="38862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9pPr>
          </a:lstStyle>
          <a:p>
            <a:pPr algn="ctr"/>
            <a:r>
              <a:rPr lang="en-US" sz="8000" b="1" dirty="0" smtClean="0"/>
              <a:t>Attention Bias Modification Treatment Following Sexual Trauma</a:t>
            </a:r>
            <a:endParaRPr lang="en-US" sz="8000" b="1" dirty="0"/>
          </a:p>
          <a:p>
            <a:pPr algn="ctr" eaLnBrk="1" hangingPunct="1"/>
            <a:r>
              <a:rPr lang="en-US" sz="7600" dirty="0" smtClean="0">
                <a:latin typeface="Bodoni Bd BT" charset="0"/>
              </a:rPr>
              <a:t>Christina L. Hein, </a:t>
            </a:r>
            <a:r>
              <a:rPr lang="en-US" sz="7600" dirty="0" smtClean="0">
                <a:latin typeface="Bodoni Bd BT" charset="0"/>
              </a:rPr>
              <a:t>Michelle </a:t>
            </a:r>
            <a:r>
              <a:rPr lang="en-US" sz="7600" dirty="0" err="1" smtClean="0">
                <a:latin typeface="Bodoni Bd BT" charset="0"/>
              </a:rPr>
              <a:t>Haikalis</a:t>
            </a:r>
            <a:r>
              <a:rPr lang="en-US" sz="7600" dirty="0" smtClean="0">
                <a:latin typeface="Bodoni Bd BT" charset="0"/>
              </a:rPr>
              <a:t>, and </a:t>
            </a:r>
            <a:r>
              <a:rPr lang="en-US" sz="7600" dirty="0" smtClean="0">
                <a:latin typeface="Bodoni Bd BT" charset="0"/>
              </a:rPr>
              <a:t>David DiLillo</a:t>
            </a:r>
          </a:p>
          <a:p>
            <a:pPr algn="ctr" eaLnBrk="1" hangingPunct="1"/>
            <a:r>
              <a:rPr lang="en-US" sz="7600" dirty="0" smtClean="0">
                <a:latin typeface="Bodoni Bd BT" charset="0"/>
              </a:rPr>
              <a:t>University of Nebraska-Lincoln</a:t>
            </a:r>
            <a:endParaRPr lang="en-US" sz="7600" dirty="0">
              <a:latin typeface="Bodoni Bd BT" charset="0"/>
            </a:endParaRPr>
          </a:p>
        </p:txBody>
      </p:sp>
      <p:sp>
        <p:nvSpPr>
          <p:cNvPr id="6" name="Rectangle 3"/>
          <p:cNvSpPr txBox="1">
            <a:spLocks noChangeArrowheads="1"/>
          </p:cNvSpPr>
          <p:nvPr/>
        </p:nvSpPr>
        <p:spPr>
          <a:xfrm>
            <a:off x="1768595" y="6487613"/>
            <a:ext cx="16258032" cy="11098259"/>
          </a:xfrm>
          <a:prstGeom prst="rect">
            <a:avLst/>
          </a:prstGeom>
          <a:solidFill>
            <a:srgbClr val="F3F2E9"/>
          </a:solidFill>
          <a:ln w="120650" cap="rnd" cmpd="dbl">
            <a:solidFill>
              <a:srgbClr val="CC1616"/>
            </a:solidFill>
            <a:round/>
          </a:ln>
          <a:effectLst>
            <a:outerShdw blurRad="50800" dist="38100" dir="2700000" algn="tl" rotWithShape="0">
              <a:prstClr val="black">
                <a:alpha val="40000"/>
              </a:prstClr>
            </a:outerShdw>
          </a:effectLst>
          <a:scene3d>
            <a:camera prst="orthographicFront">
              <a:rot lat="0" lon="0" rev="0"/>
            </a:camera>
            <a:lightRig rig="threePt" dir="t"/>
          </a:scene3d>
          <a:sp3d>
            <a:bevelT w="6350"/>
          </a:sp3d>
        </p:spPr>
        <p:txBody>
          <a:bodyPr lIns="512064" tIns="256032" rIns="512064" bIns="256032" anchor="ctr">
            <a:noAutofit/>
          </a:bodyPr>
          <a:lstStyle/>
          <a:p>
            <a:pPr marL="800100" lvl="1" indent="-608013">
              <a:buFont typeface="Arial" panose="020B0604020202020204" pitchFamily="34" charset="0"/>
              <a:buChar char="•"/>
            </a:pPr>
            <a:endParaRPr lang="en-US" sz="2700" dirty="0" smtClean="0"/>
          </a:p>
          <a:p>
            <a:pPr marL="800100" lvl="1" indent="-608013">
              <a:buFont typeface="Arial" panose="020B0604020202020204" pitchFamily="34" charset="0"/>
              <a:buChar char="•"/>
            </a:pPr>
            <a:r>
              <a:rPr lang="en-US" sz="2700" dirty="0" smtClean="0"/>
              <a:t>One </a:t>
            </a:r>
            <a:r>
              <a:rPr lang="en-US" sz="2700" dirty="0"/>
              <a:t>in eight women reports experiencing sexual violence in her lifetime. Mounting evidence suggests that college-aged women are at particularly high risk for sexual assault (</a:t>
            </a:r>
            <a:r>
              <a:rPr lang="en-US" sz="2700" dirty="0" err="1"/>
              <a:t>Planty</a:t>
            </a:r>
            <a:r>
              <a:rPr lang="en-US" sz="2700" dirty="0"/>
              <a:t>, Langton, Krebs, </a:t>
            </a:r>
            <a:r>
              <a:rPr lang="en-US" sz="2700" dirty="0" err="1"/>
              <a:t>Berzofsky</a:t>
            </a:r>
            <a:r>
              <a:rPr lang="en-US" sz="2700" dirty="0"/>
              <a:t>, &amp; Smiley-McDonald, 2013</a:t>
            </a:r>
            <a:r>
              <a:rPr lang="en-US" sz="2700" dirty="0" smtClean="0"/>
              <a:t>).</a:t>
            </a:r>
            <a:endParaRPr lang="en-US" sz="2700" dirty="0"/>
          </a:p>
          <a:p>
            <a:pPr marL="800100" lvl="1" indent="-608013">
              <a:buFont typeface="Arial" panose="020B0604020202020204" pitchFamily="34" charset="0"/>
              <a:buChar char="•"/>
            </a:pPr>
            <a:r>
              <a:rPr lang="en-US" sz="2700" dirty="0" smtClean="0"/>
              <a:t>Posttraumatic </a:t>
            </a:r>
            <a:r>
              <a:rPr lang="en-US" sz="2700" dirty="0"/>
              <a:t>stress disorder (PTSD) is among the most common mental health outcomes of sexual assault, affecting a third of all female rape victims (Kilpatrick, Edmunds, &amp; Seymour, 1992). </a:t>
            </a:r>
            <a:endParaRPr lang="en-US" sz="2700" dirty="0"/>
          </a:p>
          <a:p>
            <a:pPr marL="800100" lvl="1" indent="-608013">
              <a:buFont typeface="Arial" panose="020B0604020202020204" pitchFamily="34" charset="0"/>
              <a:buChar char="•"/>
            </a:pPr>
            <a:r>
              <a:rPr lang="en-US" sz="2700" dirty="0" smtClean="0"/>
              <a:t>Attention </a:t>
            </a:r>
            <a:r>
              <a:rPr lang="en-US" sz="2700" dirty="0"/>
              <a:t>bias modification (ABM; </a:t>
            </a:r>
            <a:r>
              <a:rPr lang="en-US" sz="2700" dirty="0" err="1"/>
              <a:t>Kuckertz</a:t>
            </a:r>
            <a:r>
              <a:rPr lang="en-US" sz="2700" dirty="0"/>
              <a:t>, 2014) is an intervention designed to reduce attention toward threat-related information. </a:t>
            </a:r>
            <a:endParaRPr lang="en-US" sz="2700" dirty="0"/>
          </a:p>
          <a:p>
            <a:pPr marL="800100" lvl="1" indent="-608013">
              <a:buFont typeface="Arial" panose="020B0604020202020204" pitchFamily="34" charset="0"/>
              <a:buChar char="•"/>
            </a:pPr>
            <a:r>
              <a:rPr lang="en-US" sz="2700" dirty="0" smtClean="0"/>
              <a:t>ABM </a:t>
            </a:r>
            <a:r>
              <a:rPr lang="en-US" sz="2700" dirty="0"/>
              <a:t>uses brief 20-minute computer-administered sessions which train participants to look away or ‘disengage’ from the threat cues to which they have become attuned to as a result of PTSD sequelae. </a:t>
            </a:r>
            <a:endParaRPr lang="en-US" sz="2700" dirty="0"/>
          </a:p>
          <a:p>
            <a:pPr marL="800100" lvl="1" indent="-608013">
              <a:buFont typeface="Arial" panose="020B0604020202020204" pitchFamily="34" charset="0"/>
              <a:buChar char="•"/>
            </a:pPr>
            <a:r>
              <a:rPr lang="en-US" sz="2700" dirty="0" smtClean="0"/>
              <a:t>There </a:t>
            </a:r>
            <a:r>
              <a:rPr lang="en-US" sz="2700" dirty="0"/>
              <a:t>have been mixed results regarding the efficacy of ABM in treating PTSD symptoms (Bar-Haim et al., </a:t>
            </a:r>
            <a:r>
              <a:rPr lang="en-US" sz="2700" dirty="0" smtClean="0"/>
              <a:t>2010)</a:t>
            </a:r>
            <a:endParaRPr lang="en-US" sz="2700" dirty="0"/>
          </a:p>
          <a:p>
            <a:pPr marL="800100" lvl="1" indent="-608013">
              <a:buFont typeface="Arial" panose="020B0604020202020204" pitchFamily="34" charset="0"/>
              <a:buChar char="•"/>
            </a:pPr>
            <a:r>
              <a:rPr lang="en-US" sz="2700" dirty="0" smtClean="0"/>
              <a:t>Studies </a:t>
            </a:r>
            <a:r>
              <a:rPr lang="en-US" sz="2700" dirty="0"/>
              <a:t>show that different trauma types may result in different PTSD symptoms and, ultimately, require different types of treatment (Graham et al., </a:t>
            </a:r>
            <a:r>
              <a:rPr lang="en-US" sz="2700" dirty="0" smtClean="0"/>
              <a:t>2016)</a:t>
            </a:r>
            <a:endParaRPr lang="en-US" sz="2700" dirty="0"/>
          </a:p>
          <a:p>
            <a:pPr marL="800100" lvl="1" indent="-608013">
              <a:buFont typeface="Arial" panose="020B0604020202020204" pitchFamily="34" charset="0"/>
              <a:buChar char="•"/>
            </a:pPr>
            <a:r>
              <a:rPr lang="en-US" sz="2700" dirty="0" smtClean="0"/>
              <a:t>Despite </a:t>
            </a:r>
            <a:r>
              <a:rPr lang="en-US" sz="2700" dirty="0"/>
              <a:t>successful use of ABM to improve symptoms of many disorders, including combat-related PTSD, anxiety disorders, and chronic pain (Bar-Haim, 2010; </a:t>
            </a:r>
            <a:r>
              <a:rPr lang="en-US" sz="2700" dirty="0" err="1"/>
              <a:t>Iacoviello</a:t>
            </a:r>
            <a:r>
              <a:rPr lang="en-US" sz="2700" dirty="0"/>
              <a:t> et al., 2014; Sharpe et al., 2012), ABM has never been used to treat sexual assault-related </a:t>
            </a:r>
            <a:r>
              <a:rPr lang="en-US" sz="2700" dirty="0" smtClean="0"/>
              <a:t>PTSD.</a:t>
            </a:r>
            <a:endParaRPr lang="en-US" sz="2700" dirty="0"/>
          </a:p>
          <a:p>
            <a:pPr marL="800100" lvl="1" indent="-608013">
              <a:buFont typeface="Arial" panose="020B0604020202020204" pitchFamily="34" charset="0"/>
              <a:buChar char="•"/>
            </a:pPr>
            <a:r>
              <a:rPr lang="en-US" sz="2700" b="1" dirty="0" smtClean="0"/>
              <a:t>Aim</a:t>
            </a:r>
            <a:r>
              <a:rPr lang="en-US" sz="2700" dirty="0"/>
              <a:t>: Evaluate the overall effects of ABM in reducing PTSD symptoms arising from sexual </a:t>
            </a:r>
            <a:r>
              <a:rPr lang="en-US" sz="2700" dirty="0" smtClean="0"/>
              <a:t>assault.</a:t>
            </a:r>
            <a:endParaRPr lang="en-US" sz="2700" dirty="0"/>
          </a:p>
          <a:p>
            <a:pPr marL="800100" lvl="1" indent="-608013">
              <a:buFont typeface="Arial" panose="020B0604020202020204" pitchFamily="34" charset="0"/>
              <a:buChar char="•"/>
            </a:pPr>
            <a:r>
              <a:rPr lang="en-US" sz="2700" b="1" dirty="0" smtClean="0"/>
              <a:t>Hypothesis</a:t>
            </a:r>
            <a:endParaRPr lang="en-US" sz="2700" b="1" dirty="0"/>
          </a:p>
          <a:p>
            <a:pPr marL="2171700" lvl="2" indent="-673100">
              <a:buFont typeface="Arial" panose="020B0604020202020204" pitchFamily="34" charset="0"/>
              <a:buChar char="•"/>
            </a:pPr>
            <a:r>
              <a:rPr lang="en-US" sz="2700" dirty="0" smtClean="0"/>
              <a:t>Those </a:t>
            </a:r>
            <a:r>
              <a:rPr lang="en-US" sz="2700" dirty="0"/>
              <a:t>in the treatment group will report greater symptom reduction than those in the control group on PTSD, depression, and anxiety.</a:t>
            </a:r>
          </a:p>
        </p:txBody>
      </p:sp>
      <p:sp>
        <p:nvSpPr>
          <p:cNvPr id="11" name="Rectangle 66"/>
          <p:cNvSpPr>
            <a:spLocks noChangeArrowheads="1"/>
          </p:cNvSpPr>
          <p:nvPr/>
        </p:nvSpPr>
        <p:spPr bwMode="auto">
          <a:xfrm>
            <a:off x="18775680" y="21346522"/>
            <a:ext cx="13761720" cy="6466478"/>
          </a:xfrm>
          <a:prstGeom prst="rect">
            <a:avLst/>
          </a:prstGeom>
          <a:solidFill>
            <a:srgbClr val="F3F2E9"/>
          </a:solidFill>
          <a:ln w="120650" cap="rnd" cmpd="dbl">
            <a:solidFill>
              <a:srgbClr val="CC1616"/>
            </a:solidFill>
            <a:round/>
          </a:ln>
          <a:effectLst>
            <a:outerShdw blurRad="50800" dist="38100" dir="2700000" algn="tl" rotWithShape="0">
              <a:prstClr val="black">
                <a:alpha val="40000"/>
              </a:prstClr>
            </a:outerShdw>
          </a:effectLst>
          <a:scene3d>
            <a:camera prst="orthographicFront">
              <a:rot lat="0" lon="0" rev="0"/>
            </a:camera>
            <a:lightRig rig="threePt" dir="t"/>
          </a:scene3d>
          <a:sp3d>
            <a:bevelT w="6350"/>
          </a:sp3d>
        </p:spPr>
        <p:txBody>
          <a:bodyPr lIns="512064" tIns="256032" rIns="512064" bIns="256032" anchor="ctr">
            <a:noAutofit/>
          </a:bodyPr>
          <a:lstStyle/>
          <a:p>
            <a:pPr marL="990600" lvl="1" indent="-350838">
              <a:buFont typeface="Arial" panose="020B0604020202020204" pitchFamily="34" charset="0"/>
              <a:buChar char="•"/>
            </a:pPr>
            <a:r>
              <a:rPr lang="en-US" sz="2700" dirty="0" smtClean="0"/>
              <a:t>ANCOVAs controlling for baseline severity scores revealed no significant effect of the interaction between group (treatment vs. control) and pre-study CAPS-5 PTSD severity scores on post-study self-reported PTSD (PCL: </a:t>
            </a:r>
            <a:r>
              <a:rPr lang="en-US" sz="2700" i="1" dirty="0" smtClean="0"/>
              <a:t>F</a:t>
            </a:r>
            <a:r>
              <a:rPr lang="en-US" sz="2700" dirty="0" smtClean="0"/>
              <a:t>[1, 3] = .14, </a:t>
            </a:r>
            <a:r>
              <a:rPr lang="en-US" sz="2700" i="1" dirty="0" smtClean="0"/>
              <a:t>p</a:t>
            </a:r>
            <a:r>
              <a:rPr lang="en-US" sz="2700" dirty="0" smtClean="0"/>
              <a:t> = .74, η</a:t>
            </a:r>
            <a:r>
              <a:rPr lang="en-US" sz="2700" baseline="-25000" dirty="0" smtClean="0"/>
              <a:t>p</a:t>
            </a:r>
            <a:r>
              <a:rPr lang="en-US" sz="2700" dirty="0" smtClean="0"/>
              <a:t>­­</a:t>
            </a:r>
            <a:r>
              <a:rPr lang="en-US" sz="2700" baseline="30000" dirty="0" smtClean="0"/>
              <a:t>2</a:t>
            </a:r>
            <a:r>
              <a:rPr lang="en-US" sz="2700" dirty="0" smtClean="0"/>
              <a:t>­ = .04), depression (PHQ9: (PCL: </a:t>
            </a:r>
            <a:r>
              <a:rPr lang="en-US" sz="2700" i="1" dirty="0" smtClean="0"/>
              <a:t>F</a:t>
            </a:r>
            <a:r>
              <a:rPr lang="en-US" sz="2700" dirty="0" smtClean="0"/>
              <a:t>[1, 3] = .28, </a:t>
            </a:r>
            <a:r>
              <a:rPr lang="en-US" sz="2700" i="1" dirty="0" smtClean="0"/>
              <a:t>p</a:t>
            </a:r>
            <a:r>
              <a:rPr lang="en-US" sz="2700" dirty="0" smtClean="0"/>
              <a:t> = .64, η</a:t>
            </a:r>
            <a:r>
              <a:rPr lang="en-US" sz="2700" baseline="-25000" dirty="0" smtClean="0"/>
              <a:t>p</a:t>
            </a:r>
            <a:r>
              <a:rPr lang="en-US" sz="2700" dirty="0" smtClean="0"/>
              <a:t>­­</a:t>
            </a:r>
            <a:r>
              <a:rPr lang="en-US" sz="2700" baseline="30000" dirty="0" smtClean="0"/>
              <a:t>2</a:t>
            </a:r>
            <a:r>
              <a:rPr lang="en-US" sz="2700" dirty="0" smtClean="0"/>
              <a:t>­ = .09), anxiety (BAI: (PCL: </a:t>
            </a:r>
            <a:r>
              <a:rPr lang="en-US" sz="2700" i="1" dirty="0" smtClean="0"/>
              <a:t>F</a:t>
            </a:r>
            <a:r>
              <a:rPr lang="en-US" sz="2700" dirty="0" smtClean="0"/>
              <a:t>[1, 3] = .11, </a:t>
            </a:r>
            <a:r>
              <a:rPr lang="en-US" sz="2700" i="1" dirty="0" smtClean="0"/>
              <a:t>p</a:t>
            </a:r>
            <a:r>
              <a:rPr lang="en-US" sz="2700" dirty="0" smtClean="0"/>
              <a:t> = .77, η</a:t>
            </a:r>
            <a:r>
              <a:rPr lang="en-US" sz="2700" baseline="-25000" dirty="0" smtClean="0"/>
              <a:t>p</a:t>
            </a:r>
            <a:r>
              <a:rPr lang="en-US" sz="2700" dirty="0" smtClean="0"/>
              <a:t>­­</a:t>
            </a:r>
            <a:r>
              <a:rPr lang="en-US" sz="2700" baseline="30000" dirty="0" smtClean="0"/>
              <a:t>2</a:t>
            </a:r>
            <a:r>
              <a:rPr lang="en-US" sz="2700" dirty="0" smtClean="0"/>
              <a:t>­ = .04), or CAPS-5 severity (</a:t>
            </a:r>
            <a:r>
              <a:rPr lang="en-US" sz="2700" i="1" dirty="0" smtClean="0"/>
              <a:t>F</a:t>
            </a:r>
            <a:r>
              <a:rPr lang="en-US" sz="2700" dirty="0" smtClean="0"/>
              <a:t>[1, 3] = 1.1, </a:t>
            </a:r>
            <a:r>
              <a:rPr lang="en-US" sz="2700" i="1" dirty="0" smtClean="0"/>
              <a:t>p</a:t>
            </a:r>
            <a:r>
              <a:rPr lang="en-US" sz="2700" dirty="0" smtClean="0"/>
              <a:t> = .36, η</a:t>
            </a:r>
            <a:r>
              <a:rPr lang="en-US" sz="2700" baseline="-25000" dirty="0" smtClean="0"/>
              <a:t>p</a:t>
            </a:r>
            <a:r>
              <a:rPr lang="en-US" sz="2700" dirty="0" smtClean="0"/>
              <a:t>­­</a:t>
            </a:r>
            <a:r>
              <a:rPr lang="en-US" sz="2700" baseline="30000" dirty="0" smtClean="0"/>
              <a:t>2</a:t>
            </a:r>
            <a:r>
              <a:rPr lang="en-US" sz="2700" dirty="0" smtClean="0"/>
              <a:t>­ = .28).</a:t>
            </a:r>
          </a:p>
          <a:p>
            <a:pPr marL="990600" lvl="1" indent="-350838">
              <a:buFont typeface="Arial" panose="020B0604020202020204" pitchFamily="34" charset="0"/>
              <a:buChar char="•"/>
            </a:pPr>
            <a:r>
              <a:rPr lang="en-US" sz="2700" dirty="0" smtClean="0"/>
              <a:t>Despite the lack of significant changes in severities, it is noteworthy that the absolute changes in symptom scores were in the expected direction, whereby those in the treatment group reported greater symptom improvement than those in the control group (see Table 1).</a:t>
            </a:r>
            <a:endParaRPr lang="en-US" sz="2700" dirty="0"/>
          </a:p>
        </p:txBody>
      </p:sp>
      <p:sp>
        <p:nvSpPr>
          <p:cNvPr id="12" name="Rectangle 11"/>
          <p:cNvSpPr/>
          <p:nvPr/>
        </p:nvSpPr>
        <p:spPr>
          <a:xfrm>
            <a:off x="1173163" y="1005568"/>
            <a:ext cx="48753712" cy="30816096"/>
          </a:xfrm>
          <a:prstGeom prst="rect">
            <a:avLst/>
          </a:prstGeom>
          <a:noFill/>
          <a:ln w="228600" cmpd="dbl">
            <a:solidFill>
              <a:srgbClr val="CC1616"/>
            </a:solidFill>
          </a:ln>
          <a:scene3d>
            <a:camera prst="orthographicFront"/>
            <a:lightRig rig="threePt" dir="t"/>
          </a:scene3d>
          <a:sp3d>
            <a:bevelT w="6350"/>
          </a:sp3d>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defTabSz="5120640" fontAlgn="auto">
              <a:spcBef>
                <a:spcPts val="0"/>
              </a:spcBef>
              <a:spcAft>
                <a:spcPts val="0"/>
              </a:spcAft>
              <a:defRPr/>
            </a:pPr>
            <a:endParaRPr lang="en-US" dirty="0"/>
          </a:p>
        </p:txBody>
      </p:sp>
      <p:sp>
        <p:nvSpPr>
          <p:cNvPr id="27" name="TextBox 26"/>
          <p:cNvSpPr txBox="1"/>
          <p:nvPr/>
        </p:nvSpPr>
        <p:spPr>
          <a:xfrm>
            <a:off x="1845406" y="6579054"/>
            <a:ext cx="16104413" cy="795909"/>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6200000" scaled="1"/>
            <a:tileRect/>
          </a:gradFill>
          <a:ln>
            <a:solidFill>
              <a:schemeClr val="bg2">
                <a:lumMod val="90000"/>
              </a:schemeClr>
            </a:solidFill>
          </a:ln>
          <a:effectLst>
            <a:innerShdw blurRad="63500" dist="50800" dir="2700000">
              <a:prstClr val="black">
                <a:alpha val="50000"/>
              </a:prstClr>
            </a:innerShdw>
          </a:effectLst>
          <a:scene3d>
            <a:camera prst="orthographicFront"/>
            <a:lightRig rig="threePt" dir="t"/>
          </a:scene3d>
          <a:sp3d>
            <a:bevelT w="114300" prst="hardEdge"/>
          </a:sp3d>
        </p:spPr>
        <p:txBody>
          <a:bodyPr lIns="64008" tIns="51206" rIns="64008" bIns="51206">
            <a:spAutoFit/>
          </a:bodyPr>
          <a:lstStyle>
            <a:lvl1pPr eaLnBrk="0" hangingPunct="0">
              <a:defRPr sz="10100">
                <a:solidFill>
                  <a:schemeClr val="tx1"/>
                </a:solidFill>
                <a:latin typeface="Arial" pitchFamily="34" charset="0"/>
                <a:ea typeface="ＭＳ Ｐゴシック" pitchFamily="34" charset="-128"/>
              </a:defRPr>
            </a:lvl1pPr>
            <a:lvl2pPr marL="742950" indent="-285750" eaLnBrk="0" hangingPunct="0">
              <a:defRPr sz="10100">
                <a:solidFill>
                  <a:schemeClr val="tx1"/>
                </a:solidFill>
                <a:latin typeface="Arial" pitchFamily="34" charset="0"/>
                <a:ea typeface="ＭＳ Ｐゴシック" pitchFamily="34" charset="-128"/>
              </a:defRPr>
            </a:lvl2pPr>
            <a:lvl3pPr marL="1143000" indent="-228600" eaLnBrk="0" hangingPunct="0">
              <a:defRPr sz="10100">
                <a:solidFill>
                  <a:schemeClr val="tx1"/>
                </a:solidFill>
                <a:latin typeface="Arial" pitchFamily="34" charset="0"/>
                <a:ea typeface="ＭＳ Ｐゴシック" pitchFamily="34" charset="-128"/>
              </a:defRPr>
            </a:lvl3pPr>
            <a:lvl4pPr marL="1600200" indent="-228600" eaLnBrk="0" hangingPunct="0">
              <a:defRPr sz="10100">
                <a:solidFill>
                  <a:schemeClr val="tx1"/>
                </a:solidFill>
                <a:latin typeface="Arial" pitchFamily="34" charset="0"/>
                <a:ea typeface="ＭＳ Ｐゴシック" pitchFamily="34" charset="-128"/>
              </a:defRPr>
            </a:lvl4pPr>
            <a:lvl5pPr marL="2057400" indent="-228600" eaLnBrk="0" hangingPunct="0">
              <a:defRPr sz="10100">
                <a:solidFill>
                  <a:schemeClr val="tx1"/>
                </a:solidFill>
                <a:latin typeface="Arial" pitchFamily="34" charset="0"/>
                <a:ea typeface="ＭＳ Ｐゴシック" pitchFamily="34" charset="-128"/>
              </a:defRPr>
            </a:lvl5pPr>
            <a:lvl6pPr marL="25146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6pPr>
            <a:lvl7pPr marL="29718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7pPr>
            <a:lvl8pPr marL="34290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8pPr>
            <a:lvl9pPr marL="38862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9pPr>
          </a:lstStyle>
          <a:p>
            <a:pPr algn="ctr" eaLnBrk="1" hangingPunct="1"/>
            <a:r>
              <a:rPr lang="en-US" sz="4500" b="1">
                <a:effectLst>
                  <a:outerShdw blurRad="38100" dist="38100" dir="2700000" algn="tl">
                    <a:srgbClr val="FFFFFF"/>
                  </a:outerShdw>
                </a:effectLst>
                <a:latin typeface="Calibri" pitchFamily="34" charset="0"/>
                <a:cs typeface="Calibri" pitchFamily="34" charset="0"/>
              </a:rPr>
              <a:t>Introduction</a:t>
            </a:r>
          </a:p>
        </p:txBody>
      </p:sp>
      <p:sp>
        <p:nvSpPr>
          <p:cNvPr id="28" name="TextBox 27"/>
          <p:cNvSpPr txBox="1"/>
          <p:nvPr/>
        </p:nvSpPr>
        <p:spPr>
          <a:xfrm>
            <a:off x="1813560" y="18227042"/>
            <a:ext cx="16117214" cy="821763"/>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6200000" scaled="1"/>
            <a:tileRect/>
          </a:gradFill>
          <a:ln>
            <a:solidFill>
              <a:schemeClr val="bg2">
                <a:lumMod val="90000"/>
              </a:schemeClr>
            </a:solidFill>
          </a:ln>
          <a:effectLst>
            <a:innerShdw blurRad="63500" dist="50800" dir="2700000">
              <a:prstClr val="black">
                <a:alpha val="50000"/>
              </a:prstClr>
            </a:innerShdw>
          </a:effectLst>
          <a:scene3d>
            <a:camera prst="orthographicFront"/>
            <a:lightRig rig="threePt" dir="t"/>
          </a:scene3d>
          <a:sp3d>
            <a:bevelT w="114300" prst="hardEdge"/>
          </a:sp3d>
        </p:spPr>
        <p:txBody>
          <a:bodyPr lIns="128016" tIns="64008" rIns="128016" bIns="64008">
            <a:spAutoFit/>
          </a:bodyPr>
          <a:lstStyle>
            <a:lvl1pPr eaLnBrk="0" hangingPunct="0">
              <a:defRPr sz="10100">
                <a:solidFill>
                  <a:schemeClr val="tx1"/>
                </a:solidFill>
                <a:latin typeface="Arial" pitchFamily="34" charset="0"/>
                <a:ea typeface="ＭＳ Ｐゴシック" pitchFamily="34" charset="-128"/>
              </a:defRPr>
            </a:lvl1pPr>
            <a:lvl2pPr marL="742950" indent="-285750" eaLnBrk="0" hangingPunct="0">
              <a:defRPr sz="10100">
                <a:solidFill>
                  <a:schemeClr val="tx1"/>
                </a:solidFill>
                <a:latin typeface="Arial" pitchFamily="34" charset="0"/>
                <a:ea typeface="ＭＳ Ｐゴシック" pitchFamily="34" charset="-128"/>
              </a:defRPr>
            </a:lvl2pPr>
            <a:lvl3pPr marL="1143000" indent="-228600" eaLnBrk="0" hangingPunct="0">
              <a:defRPr sz="10100">
                <a:solidFill>
                  <a:schemeClr val="tx1"/>
                </a:solidFill>
                <a:latin typeface="Arial" pitchFamily="34" charset="0"/>
                <a:ea typeface="ＭＳ Ｐゴシック" pitchFamily="34" charset="-128"/>
              </a:defRPr>
            </a:lvl3pPr>
            <a:lvl4pPr marL="1600200" indent="-228600" eaLnBrk="0" hangingPunct="0">
              <a:defRPr sz="10100">
                <a:solidFill>
                  <a:schemeClr val="tx1"/>
                </a:solidFill>
                <a:latin typeface="Arial" pitchFamily="34" charset="0"/>
                <a:ea typeface="ＭＳ Ｐゴシック" pitchFamily="34" charset="-128"/>
              </a:defRPr>
            </a:lvl4pPr>
            <a:lvl5pPr marL="2057400" indent="-228600" eaLnBrk="0" hangingPunct="0">
              <a:defRPr sz="10100">
                <a:solidFill>
                  <a:schemeClr val="tx1"/>
                </a:solidFill>
                <a:latin typeface="Arial" pitchFamily="34" charset="0"/>
                <a:ea typeface="ＭＳ Ｐゴシック" pitchFamily="34" charset="-128"/>
              </a:defRPr>
            </a:lvl5pPr>
            <a:lvl6pPr marL="25146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6pPr>
            <a:lvl7pPr marL="29718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7pPr>
            <a:lvl8pPr marL="34290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8pPr>
            <a:lvl9pPr marL="38862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9pPr>
          </a:lstStyle>
          <a:p>
            <a:pPr algn="ctr" eaLnBrk="1" hangingPunct="1"/>
            <a:r>
              <a:rPr lang="en-US" sz="4500" b="1" dirty="0">
                <a:effectLst>
                  <a:outerShdw blurRad="38100" dist="38100" dir="2700000" algn="tl">
                    <a:srgbClr val="FFFFFF"/>
                  </a:outerShdw>
                </a:effectLst>
                <a:latin typeface="Calibri" pitchFamily="34" charset="0"/>
                <a:cs typeface="Calibri" pitchFamily="34" charset="0"/>
              </a:rPr>
              <a:t>Method</a:t>
            </a:r>
          </a:p>
        </p:txBody>
      </p:sp>
      <p:sp>
        <p:nvSpPr>
          <p:cNvPr id="9" name="Rectangle 8"/>
          <p:cNvSpPr>
            <a:spLocks noChangeArrowheads="1"/>
          </p:cNvSpPr>
          <p:nvPr/>
        </p:nvSpPr>
        <p:spPr bwMode="auto">
          <a:xfrm>
            <a:off x="33177480" y="21336000"/>
            <a:ext cx="16258032" cy="9982199"/>
          </a:xfrm>
          <a:prstGeom prst="rect">
            <a:avLst/>
          </a:prstGeom>
          <a:solidFill>
            <a:srgbClr val="F3F2E9"/>
          </a:solidFill>
          <a:ln w="120650" cap="rnd" cmpd="dbl">
            <a:solidFill>
              <a:srgbClr val="CC1616"/>
            </a:solidFill>
            <a:round/>
          </a:ln>
          <a:effectLst>
            <a:outerShdw blurRad="50800" dist="38100" dir="2700000" algn="tl" rotWithShape="0">
              <a:prstClr val="black">
                <a:alpha val="40000"/>
              </a:prstClr>
            </a:outerShdw>
          </a:effectLst>
          <a:scene3d>
            <a:camera prst="orthographicFront">
              <a:rot lat="0" lon="0" rev="0"/>
            </a:camera>
            <a:lightRig rig="threePt" dir="t"/>
          </a:scene3d>
          <a:sp3d>
            <a:bevelT w="6350"/>
          </a:sp3d>
        </p:spPr>
        <p:txBody>
          <a:bodyPr lIns="512064" tIns="256032" rIns="512064" bIns="256032" anchor="ctr">
            <a:noAutofit/>
          </a:bodyPr>
          <a:lstStyle/>
          <a:p>
            <a:pPr marL="1200150" lvl="1" indent="-560388">
              <a:buFont typeface="Arial" panose="020B0604020202020204" pitchFamily="34" charset="0"/>
              <a:buChar char="•"/>
            </a:pPr>
            <a:endParaRPr lang="en-US" sz="2700" dirty="0" smtClean="0"/>
          </a:p>
          <a:p>
            <a:pPr marL="1200150" lvl="1" indent="-560388">
              <a:buFont typeface="Arial" panose="020B0604020202020204" pitchFamily="34" charset="0"/>
              <a:buChar char="•"/>
            </a:pPr>
            <a:r>
              <a:rPr lang="en-US" sz="2700" dirty="0" smtClean="0"/>
              <a:t>This </a:t>
            </a:r>
            <a:r>
              <a:rPr lang="en-US" sz="2700" dirty="0"/>
              <a:t>study was the first of its kind to examine the efficacy of ABM in reducing attentional biases resulting from an adult sexual trauma. Individuals in both the ABM treatment and control groups reported overall decreased PTSD, depression, and anxiety symptoms. Despite the overall pattern of mean change scores suggesting that those in the ABM treatment group demonstrated a pattern toward greater improvement in symptom severity than those in the control group, these results did not reach statistical significance. Effect sizes, however, suggest that with a larger sample size, we may have achieved statistical significance.</a:t>
            </a:r>
          </a:p>
          <a:p>
            <a:pPr marL="1200150" lvl="1" indent="-560388">
              <a:buFont typeface="Arial" panose="020B0604020202020204" pitchFamily="34" charset="0"/>
              <a:buChar char="•"/>
            </a:pPr>
            <a:r>
              <a:rPr lang="en-US" sz="2700" b="1" dirty="0"/>
              <a:t>Limitations</a:t>
            </a:r>
            <a:r>
              <a:rPr lang="en-US" sz="2700" dirty="0"/>
              <a:t>: The current sample size was small and made up primarily of college-educated European American women. Furthermore, treatments were compressed into a short timespan.</a:t>
            </a:r>
          </a:p>
          <a:p>
            <a:pPr marL="1200150" lvl="1" indent="-560388">
              <a:buFont typeface="Arial" panose="020B0604020202020204" pitchFamily="34" charset="0"/>
              <a:buChar char="•"/>
            </a:pPr>
            <a:r>
              <a:rPr lang="en-US" sz="2700" b="1" dirty="0"/>
              <a:t>Implications</a:t>
            </a:r>
            <a:r>
              <a:rPr lang="en-US" sz="2700" dirty="0"/>
              <a:t>: The present study assessed the utility of ABM for alleviating PTSD and other psychopathology related to adult sexual assault. Despite the small sample size, the overall pattern of findings suggest that further work on ABM with individuals who continue to experience symptoms related to adult sexual traumas may be warranted. Continued work in this area could further inform the development of interventions tailored to help women reduce psychological distress following a sexual assault.</a:t>
            </a:r>
          </a:p>
          <a:p>
            <a:pPr marL="1200150" lvl="1" indent="-560388">
              <a:buFont typeface="Arial" panose="020B0604020202020204" pitchFamily="34" charset="0"/>
              <a:buChar char="•"/>
            </a:pPr>
            <a:r>
              <a:rPr lang="en-US" sz="2700" b="1" dirty="0"/>
              <a:t>Future direction</a:t>
            </a:r>
            <a:r>
              <a:rPr lang="en-US" sz="2700" dirty="0"/>
              <a:t>: Studies may wish to assess the efficacy of using ABM as a supplement to traditional psychotherapy, as opposed to a stand-alone treatment.</a:t>
            </a:r>
          </a:p>
          <a:p>
            <a:pPr marL="1200150" lvl="1" indent="-560388">
              <a:buFont typeface="Arial" panose="020B0604020202020204" pitchFamily="34" charset="0"/>
              <a:buChar char="•"/>
            </a:pPr>
            <a:endParaRPr lang="en-US" sz="2700" dirty="0"/>
          </a:p>
        </p:txBody>
      </p:sp>
      <p:sp>
        <p:nvSpPr>
          <p:cNvPr id="30" name="TextBox 29"/>
          <p:cNvSpPr txBox="1"/>
          <p:nvPr/>
        </p:nvSpPr>
        <p:spPr>
          <a:xfrm>
            <a:off x="33262824" y="21412200"/>
            <a:ext cx="16117214" cy="795909"/>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6200000" scaled="1"/>
            <a:tileRect/>
          </a:gradFill>
          <a:ln>
            <a:solidFill>
              <a:schemeClr val="bg2">
                <a:lumMod val="90000"/>
              </a:schemeClr>
            </a:solidFill>
          </a:ln>
          <a:effectLst>
            <a:innerShdw blurRad="63500" dist="50800" dir="2700000">
              <a:prstClr val="black">
                <a:alpha val="50000"/>
              </a:prstClr>
            </a:innerShdw>
          </a:effectLst>
          <a:scene3d>
            <a:camera prst="orthographicFront"/>
            <a:lightRig rig="threePt" dir="t"/>
          </a:scene3d>
          <a:sp3d>
            <a:bevelT w="114300" prst="hardEdge"/>
          </a:sp3d>
        </p:spPr>
        <p:txBody>
          <a:bodyPr lIns="128016" tIns="51206" rIns="128016" bIns="51206">
            <a:spAutoFit/>
          </a:bodyPr>
          <a:lstStyle>
            <a:lvl1pPr eaLnBrk="0" hangingPunct="0">
              <a:defRPr sz="10100">
                <a:solidFill>
                  <a:schemeClr val="tx1"/>
                </a:solidFill>
                <a:latin typeface="Arial" pitchFamily="34" charset="0"/>
                <a:ea typeface="ＭＳ Ｐゴシック" pitchFamily="34" charset="-128"/>
              </a:defRPr>
            </a:lvl1pPr>
            <a:lvl2pPr marL="742950" indent="-285750" eaLnBrk="0" hangingPunct="0">
              <a:defRPr sz="10100">
                <a:solidFill>
                  <a:schemeClr val="tx1"/>
                </a:solidFill>
                <a:latin typeface="Arial" pitchFamily="34" charset="0"/>
                <a:ea typeface="ＭＳ Ｐゴシック" pitchFamily="34" charset="-128"/>
              </a:defRPr>
            </a:lvl2pPr>
            <a:lvl3pPr marL="1143000" indent="-228600" eaLnBrk="0" hangingPunct="0">
              <a:defRPr sz="10100">
                <a:solidFill>
                  <a:schemeClr val="tx1"/>
                </a:solidFill>
                <a:latin typeface="Arial" pitchFamily="34" charset="0"/>
                <a:ea typeface="ＭＳ Ｐゴシック" pitchFamily="34" charset="-128"/>
              </a:defRPr>
            </a:lvl3pPr>
            <a:lvl4pPr marL="1600200" indent="-228600" eaLnBrk="0" hangingPunct="0">
              <a:defRPr sz="10100">
                <a:solidFill>
                  <a:schemeClr val="tx1"/>
                </a:solidFill>
                <a:latin typeface="Arial" pitchFamily="34" charset="0"/>
                <a:ea typeface="ＭＳ Ｐゴシック" pitchFamily="34" charset="-128"/>
              </a:defRPr>
            </a:lvl4pPr>
            <a:lvl5pPr marL="2057400" indent="-228600" eaLnBrk="0" hangingPunct="0">
              <a:defRPr sz="10100">
                <a:solidFill>
                  <a:schemeClr val="tx1"/>
                </a:solidFill>
                <a:latin typeface="Arial" pitchFamily="34" charset="0"/>
                <a:ea typeface="ＭＳ Ｐゴシック" pitchFamily="34" charset="-128"/>
              </a:defRPr>
            </a:lvl5pPr>
            <a:lvl6pPr marL="25146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6pPr>
            <a:lvl7pPr marL="29718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7pPr>
            <a:lvl8pPr marL="34290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8pPr>
            <a:lvl9pPr marL="38862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9pPr>
          </a:lstStyle>
          <a:p>
            <a:pPr algn="ctr" eaLnBrk="1" hangingPunct="1"/>
            <a:r>
              <a:rPr lang="en-US" sz="4500" b="1" dirty="0" smtClean="0">
                <a:effectLst>
                  <a:outerShdw blurRad="38100" dist="38100" dir="2700000" algn="tl">
                    <a:srgbClr val="FFFFFF"/>
                  </a:outerShdw>
                </a:effectLst>
                <a:latin typeface="Calibri" pitchFamily="34" charset="0"/>
                <a:cs typeface="Calibri" pitchFamily="34" charset="0"/>
              </a:rPr>
              <a:t>Discussion</a:t>
            </a:r>
            <a:endParaRPr lang="en-US" sz="4500" b="1" dirty="0">
              <a:effectLst>
                <a:outerShdw blurRad="38100" dist="38100" dir="2700000" algn="tl">
                  <a:srgbClr val="FFFFFF"/>
                </a:outerShdw>
              </a:effectLst>
              <a:latin typeface="Calibri" pitchFamily="34" charset="0"/>
              <a:cs typeface="Calibri" pitchFamily="34" charset="0"/>
            </a:endParaRPr>
          </a:p>
        </p:txBody>
      </p:sp>
      <p:sp>
        <p:nvSpPr>
          <p:cNvPr id="14375" name="TextBox 30"/>
          <p:cNvSpPr txBox="1">
            <a:spLocks noChangeArrowheads="1"/>
          </p:cNvSpPr>
          <p:nvPr/>
        </p:nvSpPr>
        <p:spPr bwMode="auto">
          <a:xfrm>
            <a:off x="2346325" y="9235169"/>
            <a:ext cx="15576550" cy="898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spAutoFit/>
          </a:bodyPr>
          <a:lstStyle>
            <a:lvl1pPr eaLnBrk="0" hangingPunct="0">
              <a:defRPr sz="10100">
                <a:solidFill>
                  <a:schemeClr val="tx1"/>
                </a:solidFill>
                <a:latin typeface="Arial" pitchFamily="34" charset="0"/>
                <a:ea typeface="ＭＳ Ｐゴシック" pitchFamily="34" charset="-128"/>
              </a:defRPr>
            </a:lvl1pPr>
            <a:lvl2pPr marL="742950" indent="-285750" eaLnBrk="0" hangingPunct="0">
              <a:defRPr sz="10100">
                <a:solidFill>
                  <a:schemeClr val="tx1"/>
                </a:solidFill>
                <a:latin typeface="Arial" pitchFamily="34" charset="0"/>
                <a:ea typeface="ＭＳ Ｐゴシック" pitchFamily="34" charset="-128"/>
              </a:defRPr>
            </a:lvl2pPr>
            <a:lvl3pPr marL="1143000" indent="-228600" eaLnBrk="0" hangingPunct="0">
              <a:defRPr sz="10100">
                <a:solidFill>
                  <a:schemeClr val="tx1"/>
                </a:solidFill>
                <a:latin typeface="Arial" pitchFamily="34" charset="0"/>
                <a:ea typeface="ＭＳ Ｐゴシック" pitchFamily="34" charset="-128"/>
              </a:defRPr>
            </a:lvl3pPr>
            <a:lvl4pPr marL="1600200" indent="-228600" eaLnBrk="0" hangingPunct="0">
              <a:defRPr sz="10100">
                <a:solidFill>
                  <a:schemeClr val="tx1"/>
                </a:solidFill>
                <a:latin typeface="Arial" pitchFamily="34" charset="0"/>
                <a:ea typeface="ＭＳ Ｐゴシック" pitchFamily="34" charset="-128"/>
              </a:defRPr>
            </a:lvl4pPr>
            <a:lvl5pPr marL="2057400" indent="-228600" eaLnBrk="0" hangingPunct="0">
              <a:defRPr sz="10100">
                <a:solidFill>
                  <a:schemeClr val="tx1"/>
                </a:solidFill>
                <a:latin typeface="Arial" pitchFamily="34" charset="0"/>
                <a:ea typeface="ＭＳ Ｐゴシック" pitchFamily="34" charset="-128"/>
              </a:defRPr>
            </a:lvl5pPr>
            <a:lvl6pPr marL="25146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6pPr>
            <a:lvl7pPr marL="29718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7pPr>
            <a:lvl8pPr marL="34290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8pPr>
            <a:lvl9pPr marL="38862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9pPr>
          </a:lstStyle>
          <a:p>
            <a:pPr eaLnBrk="1" hangingPunct="1"/>
            <a:endParaRPr lang="en-US" sz="5000">
              <a:latin typeface="Calibri" pitchFamily="34" charset="0"/>
            </a:endParaRPr>
          </a:p>
        </p:txBody>
      </p:sp>
      <p:sp>
        <p:nvSpPr>
          <p:cNvPr id="14376" name="Rectangle 2"/>
          <p:cNvSpPr>
            <a:spLocks noChangeArrowheads="1"/>
          </p:cNvSpPr>
          <p:nvPr/>
        </p:nvSpPr>
        <p:spPr bwMode="auto">
          <a:xfrm>
            <a:off x="1812925" y="12713174"/>
            <a:ext cx="16109950" cy="523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024" tIns="38405" rIns="128016" bIns="38405" anchor="ctr">
            <a:spAutoFit/>
          </a:bodyPr>
          <a:lstStyle/>
          <a:p>
            <a:pPr marL="479425" indent="-479425">
              <a:buClr>
                <a:srgbClr val="CC1616"/>
              </a:buClr>
              <a:tabLst>
                <a:tab pos="639763" algn="l"/>
              </a:tabLst>
            </a:pPr>
            <a:endParaRPr lang="en-US" sz="2900">
              <a:latin typeface="Calibri" pitchFamily="34" charset="0"/>
              <a:ea typeface="Calibri" pitchFamily="34" charset="0"/>
            </a:endParaRPr>
          </a:p>
        </p:txBody>
      </p:sp>
      <p:sp>
        <p:nvSpPr>
          <p:cNvPr id="33" name="TextBox 32"/>
          <p:cNvSpPr txBox="1"/>
          <p:nvPr/>
        </p:nvSpPr>
        <p:spPr>
          <a:xfrm>
            <a:off x="1812925" y="20299136"/>
            <a:ext cx="16105188" cy="513987"/>
          </a:xfrm>
          <a:prstGeom prst="rect">
            <a:avLst/>
          </a:prstGeom>
          <a:noFill/>
        </p:spPr>
        <p:txBody>
          <a:bodyPr lIns="192024" tIns="64008" rIns="128016" bIns="64008">
            <a:spAutoFit/>
          </a:bodyPr>
          <a:lstStyle/>
          <a:p>
            <a:pPr defTabSz="5120640" fontAlgn="auto">
              <a:spcBef>
                <a:spcPts val="0"/>
              </a:spcBef>
              <a:spcAft>
                <a:spcPts val="0"/>
              </a:spcAft>
              <a:defRPr/>
            </a:pPr>
            <a:endParaRPr lang="en-US" sz="2500" dirty="0">
              <a:latin typeface="Times New Roman" pitchFamily="18" charset="0"/>
              <a:ea typeface="+mn-ea"/>
              <a:cs typeface="Times New Roman" pitchFamily="18" charset="0"/>
            </a:endParaRPr>
          </a:p>
        </p:txBody>
      </p:sp>
      <p:sp>
        <p:nvSpPr>
          <p:cNvPr id="14389" name="TextBox 1"/>
          <p:cNvSpPr txBox="1">
            <a:spLocks noChangeArrowheads="1"/>
          </p:cNvSpPr>
          <p:nvPr/>
        </p:nvSpPr>
        <p:spPr bwMode="auto">
          <a:xfrm>
            <a:off x="41178163" y="16093169"/>
            <a:ext cx="1173162" cy="548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016" tIns="64008" rIns="128016" bIns="64008"/>
          <a:lstStyle>
            <a:lvl1pPr eaLnBrk="0" hangingPunct="0">
              <a:defRPr sz="10100">
                <a:solidFill>
                  <a:schemeClr val="tx1"/>
                </a:solidFill>
                <a:latin typeface="Arial" pitchFamily="34" charset="0"/>
                <a:ea typeface="ＭＳ Ｐゴシック" pitchFamily="34" charset="-128"/>
              </a:defRPr>
            </a:lvl1pPr>
            <a:lvl2pPr marL="742950" indent="-285750" eaLnBrk="0" hangingPunct="0">
              <a:defRPr sz="10100">
                <a:solidFill>
                  <a:schemeClr val="tx1"/>
                </a:solidFill>
                <a:latin typeface="Arial" pitchFamily="34" charset="0"/>
                <a:ea typeface="ＭＳ Ｐゴシック" pitchFamily="34" charset="-128"/>
              </a:defRPr>
            </a:lvl2pPr>
            <a:lvl3pPr marL="1143000" indent="-228600" eaLnBrk="0" hangingPunct="0">
              <a:defRPr sz="10100">
                <a:solidFill>
                  <a:schemeClr val="tx1"/>
                </a:solidFill>
                <a:latin typeface="Arial" pitchFamily="34" charset="0"/>
                <a:ea typeface="ＭＳ Ｐゴシック" pitchFamily="34" charset="-128"/>
              </a:defRPr>
            </a:lvl3pPr>
            <a:lvl4pPr marL="1600200" indent="-228600" eaLnBrk="0" hangingPunct="0">
              <a:defRPr sz="10100">
                <a:solidFill>
                  <a:schemeClr val="tx1"/>
                </a:solidFill>
                <a:latin typeface="Arial" pitchFamily="34" charset="0"/>
                <a:ea typeface="ＭＳ Ｐゴシック" pitchFamily="34" charset="-128"/>
              </a:defRPr>
            </a:lvl4pPr>
            <a:lvl5pPr marL="2057400" indent="-228600" eaLnBrk="0" hangingPunct="0">
              <a:defRPr sz="10100">
                <a:solidFill>
                  <a:schemeClr val="tx1"/>
                </a:solidFill>
                <a:latin typeface="Arial" pitchFamily="34" charset="0"/>
                <a:ea typeface="ＭＳ Ｐゴシック" pitchFamily="34" charset="-128"/>
              </a:defRPr>
            </a:lvl5pPr>
            <a:lvl6pPr marL="25146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6pPr>
            <a:lvl7pPr marL="29718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7pPr>
            <a:lvl8pPr marL="34290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8pPr>
            <a:lvl9pPr marL="38862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9pPr>
          </a:lstStyle>
          <a:p>
            <a:pPr algn="ctr" eaLnBrk="1" hangingPunct="1"/>
            <a:endParaRPr lang="en-US" sz="2800">
              <a:latin typeface="Calibri" pitchFamily="34" charset="0"/>
            </a:endParaRPr>
          </a:p>
        </p:txBody>
      </p:sp>
      <p:pic>
        <p:nvPicPr>
          <p:cNvPr id="14390"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1828800"/>
            <a:ext cx="4446588" cy="3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39000" y="1905000"/>
            <a:ext cx="4267200" cy="3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TextBox 31"/>
          <p:cNvSpPr txBox="1"/>
          <p:nvPr/>
        </p:nvSpPr>
        <p:spPr>
          <a:xfrm>
            <a:off x="18861024" y="21488400"/>
            <a:ext cx="13676376" cy="821763"/>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6200000" scaled="1"/>
            <a:tileRect/>
          </a:gradFill>
          <a:ln>
            <a:solidFill>
              <a:schemeClr val="bg2">
                <a:lumMod val="90000"/>
              </a:schemeClr>
            </a:solidFill>
          </a:ln>
          <a:effectLst>
            <a:innerShdw blurRad="63500" dist="50800" dir="2700000">
              <a:prstClr val="black">
                <a:alpha val="50000"/>
              </a:prstClr>
            </a:innerShdw>
          </a:effectLst>
          <a:scene3d>
            <a:camera prst="orthographicFront"/>
            <a:lightRig rig="threePt" dir="t"/>
          </a:scene3d>
          <a:sp3d>
            <a:bevelT w="114300" prst="hardEdge"/>
          </a:sp3d>
        </p:spPr>
        <p:txBody>
          <a:bodyPr wrap="square" lIns="128016" tIns="64008" rIns="128016" bIns="64008">
            <a:spAutoFit/>
          </a:bodyPr>
          <a:lstStyle>
            <a:lvl1pPr eaLnBrk="0" hangingPunct="0">
              <a:defRPr sz="10100">
                <a:solidFill>
                  <a:schemeClr val="tx1"/>
                </a:solidFill>
                <a:latin typeface="Arial" pitchFamily="34" charset="0"/>
                <a:ea typeface="ＭＳ Ｐゴシック" pitchFamily="34" charset="-128"/>
              </a:defRPr>
            </a:lvl1pPr>
            <a:lvl2pPr marL="742950" indent="-285750" eaLnBrk="0" hangingPunct="0">
              <a:defRPr sz="10100">
                <a:solidFill>
                  <a:schemeClr val="tx1"/>
                </a:solidFill>
                <a:latin typeface="Arial" pitchFamily="34" charset="0"/>
                <a:ea typeface="ＭＳ Ｐゴシック" pitchFamily="34" charset="-128"/>
              </a:defRPr>
            </a:lvl2pPr>
            <a:lvl3pPr marL="1143000" indent="-228600" eaLnBrk="0" hangingPunct="0">
              <a:defRPr sz="10100">
                <a:solidFill>
                  <a:schemeClr val="tx1"/>
                </a:solidFill>
                <a:latin typeface="Arial" pitchFamily="34" charset="0"/>
                <a:ea typeface="ＭＳ Ｐゴシック" pitchFamily="34" charset="-128"/>
              </a:defRPr>
            </a:lvl3pPr>
            <a:lvl4pPr marL="1600200" indent="-228600" eaLnBrk="0" hangingPunct="0">
              <a:defRPr sz="10100">
                <a:solidFill>
                  <a:schemeClr val="tx1"/>
                </a:solidFill>
                <a:latin typeface="Arial" pitchFamily="34" charset="0"/>
                <a:ea typeface="ＭＳ Ｐゴシック" pitchFamily="34" charset="-128"/>
              </a:defRPr>
            </a:lvl4pPr>
            <a:lvl5pPr marL="2057400" indent="-228600" eaLnBrk="0" hangingPunct="0">
              <a:defRPr sz="10100">
                <a:solidFill>
                  <a:schemeClr val="tx1"/>
                </a:solidFill>
                <a:latin typeface="Arial" pitchFamily="34" charset="0"/>
                <a:ea typeface="ＭＳ Ｐゴシック" pitchFamily="34" charset="-128"/>
              </a:defRPr>
            </a:lvl5pPr>
            <a:lvl6pPr marL="25146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6pPr>
            <a:lvl7pPr marL="29718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7pPr>
            <a:lvl8pPr marL="34290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8pPr>
            <a:lvl9pPr marL="38862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9pPr>
          </a:lstStyle>
          <a:p>
            <a:pPr algn="ctr" eaLnBrk="1" hangingPunct="1"/>
            <a:r>
              <a:rPr lang="en-US" sz="4500" b="1" dirty="0" smtClean="0">
                <a:effectLst>
                  <a:outerShdw blurRad="38100" dist="38100" dir="2700000" algn="tl">
                    <a:srgbClr val="FFFFFF"/>
                  </a:outerShdw>
                </a:effectLst>
                <a:latin typeface="Calibri" pitchFamily="34" charset="0"/>
                <a:cs typeface="Calibri" pitchFamily="34" charset="0"/>
              </a:rPr>
              <a:t>Results</a:t>
            </a:r>
            <a:endParaRPr lang="en-US" sz="4500" b="1" dirty="0">
              <a:effectLst>
                <a:outerShdw blurRad="38100" dist="38100" dir="2700000" algn="tl">
                  <a:srgbClr val="FFFFFF"/>
                </a:outerShdw>
              </a:effectLst>
              <a:latin typeface="Calibri" pitchFamily="34" charset="0"/>
              <a:cs typeface="Calibri" pitchFamily="34" charset="0"/>
            </a:endParaRPr>
          </a:p>
        </p:txBody>
      </p:sp>
      <p:sp>
        <p:nvSpPr>
          <p:cNvPr id="34" name="TextBox 33"/>
          <p:cNvSpPr txBox="1"/>
          <p:nvPr/>
        </p:nvSpPr>
        <p:spPr>
          <a:xfrm>
            <a:off x="33173510" y="6553200"/>
            <a:ext cx="16102077" cy="821763"/>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6200000" scaled="1"/>
            <a:tileRect/>
          </a:gradFill>
          <a:ln>
            <a:solidFill>
              <a:schemeClr val="bg2">
                <a:lumMod val="90000"/>
              </a:schemeClr>
            </a:solidFill>
          </a:ln>
          <a:effectLst>
            <a:innerShdw blurRad="63500" dist="50800" dir="2700000">
              <a:prstClr val="black">
                <a:alpha val="50000"/>
              </a:prstClr>
            </a:innerShdw>
          </a:effectLst>
          <a:scene3d>
            <a:camera prst="orthographicFront"/>
            <a:lightRig rig="threePt" dir="t"/>
          </a:scene3d>
          <a:sp3d>
            <a:bevelT w="114300" prst="hardEdge"/>
          </a:sp3d>
        </p:spPr>
        <p:txBody>
          <a:bodyPr wrap="square" lIns="128016" tIns="64008" rIns="128016" bIns="64008">
            <a:spAutoFit/>
          </a:bodyPr>
          <a:lstStyle>
            <a:lvl1pPr eaLnBrk="0" hangingPunct="0">
              <a:defRPr sz="10100">
                <a:solidFill>
                  <a:schemeClr val="tx1"/>
                </a:solidFill>
                <a:latin typeface="Arial" pitchFamily="34" charset="0"/>
                <a:ea typeface="ＭＳ Ｐゴシック" pitchFamily="34" charset="-128"/>
              </a:defRPr>
            </a:lvl1pPr>
            <a:lvl2pPr marL="742950" indent="-285750" eaLnBrk="0" hangingPunct="0">
              <a:defRPr sz="10100">
                <a:solidFill>
                  <a:schemeClr val="tx1"/>
                </a:solidFill>
                <a:latin typeface="Arial" pitchFamily="34" charset="0"/>
                <a:ea typeface="ＭＳ Ｐゴシック" pitchFamily="34" charset="-128"/>
              </a:defRPr>
            </a:lvl2pPr>
            <a:lvl3pPr marL="1143000" indent="-228600" eaLnBrk="0" hangingPunct="0">
              <a:defRPr sz="10100">
                <a:solidFill>
                  <a:schemeClr val="tx1"/>
                </a:solidFill>
                <a:latin typeface="Arial" pitchFamily="34" charset="0"/>
                <a:ea typeface="ＭＳ Ｐゴシック" pitchFamily="34" charset="-128"/>
              </a:defRPr>
            </a:lvl3pPr>
            <a:lvl4pPr marL="1600200" indent="-228600" eaLnBrk="0" hangingPunct="0">
              <a:defRPr sz="10100">
                <a:solidFill>
                  <a:schemeClr val="tx1"/>
                </a:solidFill>
                <a:latin typeface="Arial" pitchFamily="34" charset="0"/>
                <a:ea typeface="ＭＳ Ｐゴシック" pitchFamily="34" charset="-128"/>
              </a:defRPr>
            </a:lvl4pPr>
            <a:lvl5pPr marL="2057400" indent="-228600" eaLnBrk="0" hangingPunct="0">
              <a:defRPr sz="10100">
                <a:solidFill>
                  <a:schemeClr val="tx1"/>
                </a:solidFill>
                <a:latin typeface="Arial" pitchFamily="34" charset="0"/>
                <a:ea typeface="ＭＳ Ｐゴシック" pitchFamily="34" charset="-128"/>
              </a:defRPr>
            </a:lvl5pPr>
            <a:lvl6pPr marL="25146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6pPr>
            <a:lvl7pPr marL="29718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7pPr>
            <a:lvl8pPr marL="34290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8pPr>
            <a:lvl9pPr marL="38862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9pPr>
          </a:lstStyle>
          <a:p>
            <a:pPr algn="ctr" eaLnBrk="1" hangingPunct="1"/>
            <a:r>
              <a:rPr lang="en-US" sz="4500" b="1" dirty="0" smtClean="0">
                <a:effectLst>
                  <a:outerShdw blurRad="38100" dist="38100" dir="2700000" algn="tl">
                    <a:srgbClr val="FFFFFF"/>
                  </a:outerShdw>
                </a:effectLst>
                <a:latin typeface="Calibri" pitchFamily="34" charset="0"/>
                <a:cs typeface="Calibri" pitchFamily="34" charset="0"/>
              </a:rPr>
              <a:t>Table</a:t>
            </a:r>
            <a:endParaRPr lang="en-US" sz="4500" b="1" dirty="0">
              <a:effectLst>
                <a:outerShdw blurRad="38100" dist="38100" dir="2700000" algn="tl">
                  <a:srgbClr val="FFFFFF"/>
                </a:outerShdw>
              </a:effectLst>
              <a:latin typeface="Calibri" pitchFamily="34" charset="0"/>
              <a:cs typeface="Calibri" pitchFamily="34" charset="0"/>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278395" y="28316464"/>
            <a:ext cx="2667000" cy="2667000"/>
          </a:xfrm>
          <a:prstGeom prst="rect">
            <a:avLst/>
          </a:prstGeom>
        </p:spPr>
      </p:pic>
      <p:sp>
        <p:nvSpPr>
          <p:cNvPr id="22" name="Rectangle 66"/>
          <p:cNvSpPr>
            <a:spLocks noChangeArrowheads="1"/>
          </p:cNvSpPr>
          <p:nvPr/>
        </p:nvSpPr>
        <p:spPr bwMode="auto">
          <a:xfrm>
            <a:off x="18779650" y="6506935"/>
            <a:ext cx="13757750" cy="14336123"/>
          </a:xfrm>
          <a:prstGeom prst="rect">
            <a:avLst/>
          </a:prstGeom>
          <a:solidFill>
            <a:srgbClr val="F3F2E9"/>
          </a:solidFill>
          <a:ln w="120650" cap="rnd" cmpd="dbl">
            <a:solidFill>
              <a:srgbClr val="CC1616"/>
            </a:solidFill>
            <a:round/>
          </a:ln>
          <a:effectLst>
            <a:outerShdw blurRad="50800" dist="38100" dir="2700000" algn="tl" rotWithShape="0">
              <a:prstClr val="black">
                <a:alpha val="40000"/>
              </a:prstClr>
            </a:outerShdw>
          </a:effectLst>
          <a:scene3d>
            <a:camera prst="orthographicFront">
              <a:rot lat="0" lon="0" rev="0"/>
            </a:camera>
            <a:lightRig rig="threePt" dir="t"/>
          </a:scene3d>
          <a:sp3d>
            <a:bevelT w="6350"/>
          </a:sp3d>
        </p:spPr>
        <p:txBody>
          <a:bodyPr lIns="512064" tIns="256032" rIns="512064" bIns="256032" anchor="ctr">
            <a:normAutofit/>
          </a:bodyPr>
          <a:lstStyle/>
          <a:p>
            <a:pPr marL="982662" lvl="1" indent="-342900">
              <a:buFont typeface="Arial" panose="020B0604020202020204" pitchFamily="34" charset="0"/>
              <a:buChar char="•"/>
            </a:pPr>
            <a:r>
              <a:rPr lang="en-US" sz="2700" dirty="0"/>
              <a:t>In the ABM treatment condition, participants completed seven 10-minute in-lab sessions across three weeks. Within each session, participants were presented with a fixation cross for 500 </a:t>
            </a:r>
            <a:r>
              <a:rPr lang="en-US" sz="2700" dirty="0" err="1"/>
              <a:t>ms.</a:t>
            </a:r>
            <a:r>
              <a:rPr lang="en-US" sz="2700" dirty="0"/>
              <a:t> The fixation cross was then replaced with a face pair consisting of either a threat/neutral pair or a neutral/neutral word for 500 </a:t>
            </a:r>
            <a:r>
              <a:rPr lang="en-US" sz="2700" dirty="0" err="1"/>
              <a:t>ms</a:t>
            </a:r>
            <a:r>
              <a:rPr lang="en-US" sz="2700" dirty="0"/>
              <a:t>, followed by a probe in the location of one of the two faces (80% threat/neutral pairs, 20% neutral/neutral pairs; the target always appeared in the location of the neutral faces). In the control condition, the target appeared in the location of the neutral faces in 50% of the trials.</a:t>
            </a:r>
          </a:p>
          <a:p>
            <a:pPr marL="982662" lvl="1" indent="-342900">
              <a:buFont typeface="Arial" panose="020B0604020202020204" pitchFamily="34" charset="0"/>
              <a:buChar char="•"/>
            </a:pPr>
            <a:r>
              <a:rPr lang="en-US" sz="2700" dirty="0"/>
              <a:t>Participants completed pre-treatment and post-treatment assessment of PTSD, depression, and anxiety in sessions 1 and 7</a:t>
            </a:r>
            <a:r>
              <a:rPr lang="en-US" sz="2700" dirty="0" smtClean="0"/>
              <a:t>.</a:t>
            </a:r>
          </a:p>
          <a:p>
            <a:pPr marL="982662" lvl="1" indent="-342900">
              <a:buFont typeface="Arial" panose="020B0604020202020204" pitchFamily="34" charset="0"/>
              <a:buChar char="•"/>
            </a:pPr>
            <a:endParaRPr lang="en-US" sz="2500" dirty="0"/>
          </a:p>
          <a:p>
            <a:pPr marL="982662" lvl="1" indent="-342900">
              <a:buFont typeface="Arial" panose="020B0604020202020204" pitchFamily="34" charset="0"/>
              <a:buChar char="•"/>
            </a:pPr>
            <a:endParaRPr lang="en-US" sz="2500" dirty="0" smtClean="0"/>
          </a:p>
          <a:p>
            <a:pPr marL="982662" lvl="1" indent="-342900">
              <a:buFont typeface="Arial" panose="020B0604020202020204" pitchFamily="34" charset="0"/>
              <a:buChar char="•"/>
            </a:pPr>
            <a:endParaRPr lang="en-US" sz="2500" dirty="0"/>
          </a:p>
          <a:p>
            <a:pPr marL="982662" lvl="1" indent="-342900">
              <a:buFont typeface="Arial" panose="020B0604020202020204" pitchFamily="34" charset="0"/>
              <a:buChar char="•"/>
            </a:pPr>
            <a:endParaRPr lang="en-US" sz="2500" dirty="0" smtClean="0"/>
          </a:p>
          <a:p>
            <a:pPr marL="982662" lvl="1" indent="-342900">
              <a:buFont typeface="Arial" panose="020B0604020202020204" pitchFamily="34" charset="0"/>
              <a:buChar char="•"/>
            </a:pPr>
            <a:endParaRPr lang="en-US" sz="2500" dirty="0"/>
          </a:p>
          <a:p>
            <a:pPr marL="982662" lvl="1" indent="-342900">
              <a:buFont typeface="Arial" panose="020B0604020202020204" pitchFamily="34" charset="0"/>
              <a:buChar char="•"/>
            </a:pPr>
            <a:endParaRPr lang="en-US" sz="2500" dirty="0" smtClean="0"/>
          </a:p>
          <a:p>
            <a:pPr marL="982662" lvl="1" indent="-342900">
              <a:buFont typeface="Arial" panose="020B0604020202020204" pitchFamily="34" charset="0"/>
              <a:buChar char="•"/>
            </a:pPr>
            <a:endParaRPr lang="en-US" sz="2500" dirty="0"/>
          </a:p>
          <a:p>
            <a:pPr marL="982662" lvl="1" indent="-342900">
              <a:buFont typeface="Arial" panose="020B0604020202020204" pitchFamily="34" charset="0"/>
              <a:buChar char="•"/>
            </a:pPr>
            <a:endParaRPr lang="en-US" sz="2500" dirty="0" smtClean="0"/>
          </a:p>
          <a:p>
            <a:pPr marL="982662" lvl="1" indent="-342900">
              <a:buFont typeface="Arial" panose="020B0604020202020204" pitchFamily="34" charset="0"/>
              <a:buChar char="•"/>
            </a:pPr>
            <a:endParaRPr lang="en-US" sz="2500" dirty="0"/>
          </a:p>
          <a:p>
            <a:pPr marL="982662" lvl="1" indent="-342900">
              <a:buFont typeface="Arial" panose="020B0604020202020204" pitchFamily="34" charset="0"/>
              <a:buChar char="•"/>
            </a:pPr>
            <a:endParaRPr lang="en-US" sz="2500" dirty="0" smtClean="0"/>
          </a:p>
          <a:p>
            <a:pPr marL="982662" lvl="1" indent="-342900">
              <a:buFont typeface="Arial" panose="020B0604020202020204" pitchFamily="34" charset="0"/>
              <a:buChar char="•"/>
            </a:pPr>
            <a:endParaRPr lang="en-US" sz="2500" dirty="0" smtClean="0"/>
          </a:p>
          <a:p>
            <a:pPr marL="982662" lvl="1" indent="-342900">
              <a:buFont typeface="Arial" panose="020B0604020202020204" pitchFamily="34" charset="0"/>
              <a:buChar char="•"/>
            </a:pPr>
            <a:endParaRPr lang="en-US" sz="2500" dirty="0"/>
          </a:p>
          <a:p>
            <a:pPr marL="982662" lvl="1" indent="-342900">
              <a:buFont typeface="Arial" panose="020B0604020202020204" pitchFamily="34" charset="0"/>
              <a:buChar char="•"/>
            </a:pPr>
            <a:endParaRPr lang="en-US" sz="2500" dirty="0" smtClean="0"/>
          </a:p>
          <a:p>
            <a:pPr marL="982662" lvl="1" indent="-342900">
              <a:buFont typeface="Arial" panose="020B0604020202020204" pitchFamily="34" charset="0"/>
              <a:buChar char="•"/>
            </a:pPr>
            <a:endParaRPr lang="en-US" sz="2500" dirty="0"/>
          </a:p>
          <a:p>
            <a:pPr marL="982662" lvl="1" indent="-342900">
              <a:buFont typeface="Arial" panose="020B0604020202020204" pitchFamily="34" charset="0"/>
              <a:buChar char="•"/>
            </a:pPr>
            <a:endParaRPr lang="en-US" sz="2500" dirty="0" smtClean="0"/>
          </a:p>
          <a:p>
            <a:pPr marL="982662" lvl="1" indent="-342900">
              <a:buFont typeface="Arial" panose="020B0604020202020204" pitchFamily="34" charset="0"/>
              <a:buChar char="•"/>
            </a:pPr>
            <a:endParaRPr lang="en-US" sz="2500" dirty="0"/>
          </a:p>
          <a:p>
            <a:pPr marL="982662" lvl="1" indent="-342900">
              <a:buFont typeface="Arial" panose="020B0604020202020204" pitchFamily="34" charset="0"/>
              <a:buChar char="•"/>
            </a:pPr>
            <a:endParaRPr lang="en-US" sz="2500" dirty="0" smtClean="0"/>
          </a:p>
          <a:p>
            <a:pPr marL="982662" lvl="1" indent="-342900">
              <a:buFont typeface="Arial" panose="020B0604020202020204" pitchFamily="34" charset="0"/>
              <a:buChar char="•"/>
            </a:pPr>
            <a:endParaRPr lang="en-US" sz="2500" dirty="0" smtClean="0"/>
          </a:p>
          <a:p>
            <a:pPr marL="982662" lvl="1" indent="-342900">
              <a:buFont typeface="Arial" panose="020B0604020202020204" pitchFamily="34" charset="0"/>
              <a:buChar char="•"/>
            </a:pPr>
            <a:endParaRPr lang="en-US" sz="2500" dirty="0"/>
          </a:p>
          <a:p>
            <a:pPr marL="982662" lvl="1" indent="-342900">
              <a:buFont typeface="Arial" panose="020B0604020202020204" pitchFamily="34" charset="0"/>
              <a:buChar char="•"/>
            </a:pPr>
            <a:endParaRPr lang="en-US" sz="2500" dirty="0"/>
          </a:p>
        </p:txBody>
      </p:sp>
      <p:sp>
        <p:nvSpPr>
          <p:cNvPr id="23" name="TextBox 22"/>
          <p:cNvSpPr txBox="1"/>
          <p:nvPr/>
        </p:nvSpPr>
        <p:spPr>
          <a:xfrm>
            <a:off x="18775680" y="6583136"/>
            <a:ext cx="13672431" cy="821763"/>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6200000" scaled="1"/>
            <a:tileRect/>
          </a:gradFill>
          <a:ln>
            <a:solidFill>
              <a:schemeClr val="bg2">
                <a:lumMod val="90000"/>
              </a:schemeClr>
            </a:solidFill>
          </a:ln>
          <a:effectLst>
            <a:innerShdw blurRad="63500" dist="50800" dir="2700000">
              <a:prstClr val="black">
                <a:alpha val="50000"/>
              </a:prstClr>
            </a:innerShdw>
          </a:effectLst>
          <a:scene3d>
            <a:camera prst="orthographicFront"/>
            <a:lightRig rig="threePt" dir="t"/>
          </a:scene3d>
          <a:sp3d>
            <a:bevelT w="114300" prst="hardEdge"/>
          </a:sp3d>
        </p:spPr>
        <p:txBody>
          <a:bodyPr wrap="square" lIns="128016" tIns="64008" rIns="128016" bIns="64008">
            <a:spAutoFit/>
          </a:bodyPr>
          <a:lstStyle>
            <a:lvl1pPr eaLnBrk="0" hangingPunct="0">
              <a:defRPr sz="10100">
                <a:solidFill>
                  <a:schemeClr val="tx1"/>
                </a:solidFill>
                <a:latin typeface="Arial" pitchFamily="34" charset="0"/>
                <a:ea typeface="ＭＳ Ｐゴシック" pitchFamily="34" charset="-128"/>
              </a:defRPr>
            </a:lvl1pPr>
            <a:lvl2pPr marL="742950" indent="-285750" eaLnBrk="0" hangingPunct="0">
              <a:defRPr sz="10100">
                <a:solidFill>
                  <a:schemeClr val="tx1"/>
                </a:solidFill>
                <a:latin typeface="Arial" pitchFamily="34" charset="0"/>
                <a:ea typeface="ＭＳ Ｐゴシック" pitchFamily="34" charset="-128"/>
              </a:defRPr>
            </a:lvl2pPr>
            <a:lvl3pPr marL="1143000" indent="-228600" eaLnBrk="0" hangingPunct="0">
              <a:defRPr sz="10100">
                <a:solidFill>
                  <a:schemeClr val="tx1"/>
                </a:solidFill>
                <a:latin typeface="Arial" pitchFamily="34" charset="0"/>
                <a:ea typeface="ＭＳ Ｐゴシック" pitchFamily="34" charset="-128"/>
              </a:defRPr>
            </a:lvl3pPr>
            <a:lvl4pPr marL="1600200" indent="-228600" eaLnBrk="0" hangingPunct="0">
              <a:defRPr sz="10100">
                <a:solidFill>
                  <a:schemeClr val="tx1"/>
                </a:solidFill>
                <a:latin typeface="Arial" pitchFamily="34" charset="0"/>
                <a:ea typeface="ＭＳ Ｐゴシック" pitchFamily="34" charset="-128"/>
              </a:defRPr>
            </a:lvl4pPr>
            <a:lvl5pPr marL="2057400" indent="-228600" eaLnBrk="0" hangingPunct="0">
              <a:defRPr sz="10100">
                <a:solidFill>
                  <a:schemeClr val="tx1"/>
                </a:solidFill>
                <a:latin typeface="Arial" pitchFamily="34" charset="0"/>
                <a:ea typeface="ＭＳ Ｐゴシック" pitchFamily="34" charset="-128"/>
              </a:defRPr>
            </a:lvl5pPr>
            <a:lvl6pPr marL="25146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6pPr>
            <a:lvl7pPr marL="29718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7pPr>
            <a:lvl8pPr marL="34290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8pPr>
            <a:lvl9pPr marL="3886200" indent="-228600" defTabSz="5119688" eaLnBrk="0" fontAlgn="base" hangingPunct="0">
              <a:spcBef>
                <a:spcPct val="0"/>
              </a:spcBef>
              <a:spcAft>
                <a:spcPct val="0"/>
              </a:spcAft>
              <a:defRPr sz="10100">
                <a:solidFill>
                  <a:schemeClr val="tx1"/>
                </a:solidFill>
                <a:latin typeface="Arial" pitchFamily="34" charset="0"/>
                <a:ea typeface="ＭＳ Ｐゴシック" pitchFamily="34" charset="-128"/>
              </a:defRPr>
            </a:lvl9pPr>
          </a:lstStyle>
          <a:p>
            <a:pPr algn="ctr" eaLnBrk="1" hangingPunct="1"/>
            <a:r>
              <a:rPr lang="en-US" sz="4500" b="1" dirty="0" smtClean="0">
                <a:effectLst>
                  <a:outerShdw blurRad="38100" dist="38100" dir="2700000" algn="tl">
                    <a:srgbClr val="FFFFFF"/>
                  </a:outerShdw>
                </a:effectLst>
                <a:latin typeface="Calibri" pitchFamily="34" charset="0"/>
                <a:cs typeface="Calibri" pitchFamily="34" charset="0"/>
              </a:rPr>
              <a:t>Study Protocol</a:t>
            </a:r>
            <a:endParaRPr lang="en-US" sz="4500" b="1" dirty="0">
              <a:effectLst>
                <a:outerShdw blurRad="38100" dist="38100" dir="2700000" algn="tl">
                  <a:srgbClr val="FFFFFF"/>
                </a:outerShdw>
              </a:effectLst>
              <a:latin typeface="Calibri" pitchFamily="34" charset="0"/>
              <a:cs typeface="Calibri" pitchFamily="34" charset="0"/>
            </a:endParaRPr>
          </a:p>
        </p:txBody>
      </p:sp>
      <p:pic>
        <p:nvPicPr>
          <p:cNvPr id="24" name="Picture 23"/>
          <p:cNvPicPr/>
          <p:nvPr/>
        </p:nvPicPr>
        <p:blipFill>
          <a:blip r:embed="rId5">
            <a:extLst>
              <a:ext uri="{28A0092B-C50C-407E-A947-70E740481C1C}">
                <a14:useLocalDpi xmlns:a14="http://schemas.microsoft.com/office/drawing/2010/main" val="0"/>
              </a:ext>
            </a:extLst>
          </a:blip>
          <a:srcRect/>
          <a:stretch>
            <a:fillRect/>
          </a:stretch>
        </p:blipFill>
        <p:spPr bwMode="auto">
          <a:xfrm>
            <a:off x="18905668" y="13199110"/>
            <a:ext cx="13587087" cy="5850890"/>
          </a:xfrm>
          <a:prstGeom prst="rect">
            <a:avLst/>
          </a:prstGeom>
          <a:noFill/>
          <a:ln>
            <a:noFill/>
          </a:ln>
        </p:spPr>
      </p:pic>
      <p:graphicFrame>
        <p:nvGraphicFramePr>
          <p:cNvPr id="2" name="Table 1"/>
          <p:cNvGraphicFramePr>
            <a:graphicFrameLocks noGrp="1"/>
          </p:cNvGraphicFramePr>
          <p:nvPr>
            <p:extLst>
              <p:ext uri="{D42A27DB-BD31-4B8C-83A1-F6EECF244321}">
                <p14:modId xmlns:p14="http://schemas.microsoft.com/office/powerpoint/2010/main" val="189276902"/>
              </p:ext>
            </p:extLst>
          </p:nvPr>
        </p:nvGraphicFramePr>
        <p:xfrm>
          <a:off x="33454102" y="9146988"/>
          <a:ext cx="15556070" cy="11152148"/>
        </p:xfrm>
        <a:graphic>
          <a:graphicData uri="http://schemas.openxmlformats.org/drawingml/2006/table">
            <a:tbl>
              <a:tblPr firstRow="1" firstCol="1" bandRow="1">
                <a:tableStyleId>{5C22544A-7EE6-4342-B048-85BDC9FD1C3A}</a:tableStyleId>
              </a:tblPr>
              <a:tblGrid>
                <a:gridCol w="6000943"/>
                <a:gridCol w="756643"/>
                <a:gridCol w="4102094"/>
                <a:gridCol w="782732"/>
                <a:gridCol w="3913658"/>
              </a:tblGrid>
              <a:tr h="1624580">
                <a:tc>
                  <a:txBody>
                    <a:bodyPr/>
                    <a:lstStyle/>
                    <a:p>
                      <a:pPr marL="0" marR="0" algn="ctr">
                        <a:lnSpc>
                          <a:spcPct val="107000"/>
                        </a:lnSpc>
                        <a:spcBef>
                          <a:spcPts val="0"/>
                        </a:spcBef>
                        <a:spcAft>
                          <a:spcPts val="0"/>
                        </a:spcAft>
                      </a:pPr>
                      <a:r>
                        <a:rPr lang="en-US" sz="3500" dirty="0">
                          <a:effectLst/>
                        </a:rPr>
                        <a:t>Measure</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500" dirty="0">
                          <a:effectLst/>
                        </a:rPr>
                        <a:t>Treatment M(SD)</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3500">
                          <a:effectLst/>
                        </a:rPr>
                        <a:t>Control M(SD)</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793964">
                <a:tc>
                  <a:txBody>
                    <a:bodyPr/>
                    <a:lstStyle/>
                    <a:p>
                      <a:pPr marL="0" marR="0">
                        <a:lnSpc>
                          <a:spcPct val="107000"/>
                        </a:lnSpc>
                        <a:spcBef>
                          <a:spcPts val="0"/>
                        </a:spcBef>
                        <a:spcAft>
                          <a:spcPts val="0"/>
                        </a:spcAft>
                      </a:pPr>
                      <a:r>
                        <a:rPr lang="en-US" sz="3500">
                          <a:effectLst/>
                        </a:rPr>
                        <a:t>CAPS-5</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3964">
                <a:tc>
                  <a:txBody>
                    <a:bodyPr/>
                    <a:lstStyle/>
                    <a:p>
                      <a:pPr marL="0" marR="0">
                        <a:lnSpc>
                          <a:spcPct val="107000"/>
                        </a:lnSpc>
                        <a:spcBef>
                          <a:spcPts val="0"/>
                        </a:spcBef>
                        <a:spcAft>
                          <a:spcPts val="0"/>
                        </a:spcAft>
                      </a:pPr>
                      <a:r>
                        <a:rPr lang="en-US" sz="3500">
                          <a:effectLst/>
                        </a:rPr>
                        <a:t>     Pre-treatment</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31.0 (7.2)</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24.3 (8.5)</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3964">
                <a:tc>
                  <a:txBody>
                    <a:bodyPr/>
                    <a:lstStyle/>
                    <a:p>
                      <a:pPr marL="0" marR="0">
                        <a:lnSpc>
                          <a:spcPct val="107000"/>
                        </a:lnSpc>
                        <a:spcBef>
                          <a:spcPts val="0"/>
                        </a:spcBef>
                        <a:spcAft>
                          <a:spcPts val="0"/>
                        </a:spcAft>
                      </a:pPr>
                      <a:r>
                        <a:rPr lang="en-US" sz="3500">
                          <a:effectLst/>
                        </a:rPr>
                        <a:t>     Post-treatment</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10.3 (10.2)</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10.0 (5.3)</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3964">
                <a:tc>
                  <a:txBody>
                    <a:bodyPr/>
                    <a:lstStyle/>
                    <a:p>
                      <a:pPr marL="0" marR="0">
                        <a:lnSpc>
                          <a:spcPct val="107000"/>
                        </a:lnSpc>
                        <a:spcBef>
                          <a:spcPts val="0"/>
                        </a:spcBef>
                        <a:spcAft>
                          <a:spcPts val="0"/>
                        </a:spcAft>
                      </a:pPr>
                      <a:r>
                        <a:rPr lang="en-US" sz="3500">
                          <a:effectLst/>
                        </a:rPr>
                        <a:t>     Change</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-20.7 (6.0)</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-14.3 (3.2)</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3964">
                <a:tc>
                  <a:txBody>
                    <a:bodyPr/>
                    <a:lstStyle/>
                    <a:p>
                      <a:pPr marL="0" marR="0">
                        <a:lnSpc>
                          <a:spcPct val="107000"/>
                        </a:lnSpc>
                        <a:spcBef>
                          <a:spcPts val="0"/>
                        </a:spcBef>
                        <a:spcAft>
                          <a:spcPts val="0"/>
                        </a:spcAft>
                      </a:pPr>
                      <a:r>
                        <a:rPr lang="en-US" sz="3500">
                          <a:effectLst/>
                        </a:rPr>
                        <a:t>BAI</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3964">
                <a:tc>
                  <a:txBody>
                    <a:bodyPr/>
                    <a:lstStyle/>
                    <a:p>
                      <a:pPr marL="0" marR="0">
                        <a:lnSpc>
                          <a:spcPct val="107000"/>
                        </a:lnSpc>
                        <a:spcBef>
                          <a:spcPts val="0"/>
                        </a:spcBef>
                        <a:spcAft>
                          <a:spcPts val="0"/>
                        </a:spcAft>
                      </a:pPr>
                      <a:r>
                        <a:rPr lang="en-US" sz="3500" dirty="0">
                          <a:effectLst/>
                        </a:rPr>
                        <a:t>     Pre-treatment</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39.3 (9.9)</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33.7 (4.5)</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3964">
                <a:tc>
                  <a:txBody>
                    <a:bodyPr/>
                    <a:lstStyle/>
                    <a:p>
                      <a:pPr marL="0" marR="0">
                        <a:lnSpc>
                          <a:spcPct val="107000"/>
                        </a:lnSpc>
                        <a:spcBef>
                          <a:spcPts val="0"/>
                        </a:spcBef>
                        <a:spcAft>
                          <a:spcPts val="0"/>
                        </a:spcAft>
                      </a:pPr>
                      <a:r>
                        <a:rPr lang="en-US" sz="3500">
                          <a:effectLst/>
                        </a:rPr>
                        <a:t>     Post-treatment</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29.0 (7.9)</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29.0 (6.0)</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3964">
                <a:tc>
                  <a:txBody>
                    <a:bodyPr/>
                    <a:lstStyle/>
                    <a:p>
                      <a:pPr marL="0" marR="0">
                        <a:lnSpc>
                          <a:spcPct val="107000"/>
                        </a:lnSpc>
                        <a:spcBef>
                          <a:spcPts val="0"/>
                        </a:spcBef>
                        <a:spcAft>
                          <a:spcPts val="0"/>
                        </a:spcAft>
                      </a:pPr>
                      <a:r>
                        <a:rPr lang="en-US" sz="3500">
                          <a:effectLst/>
                        </a:rPr>
                        <a:t>     Change</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-10.3 (9.7)</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-4.7 (5.7)</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3964">
                <a:tc>
                  <a:txBody>
                    <a:bodyPr/>
                    <a:lstStyle/>
                    <a:p>
                      <a:pPr marL="0" marR="0">
                        <a:lnSpc>
                          <a:spcPct val="107000"/>
                        </a:lnSpc>
                        <a:spcBef>
                          <a:spcPts val="0"/>
                        </a:spcBef>
                        <a:spcAft>
                          <a:spcPts val="0"/>
                        </a:spcAft>
                      </a:pPr>
                      <a:r>
                        <a:rPr lang="en-US" sz="3500">
                          <a:effectLst/>
                        </a:rPr>
                        <a:t>PHQ-9</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3964">
                <a:tc>
                  <a:txBody>
                    <a:bodyPr/>
                    <a:lstStyle/>
                    <a:p>
                      <a:pPr marL="0" marR="0">
                        <a:lnSpc>
                          <a:spcPct val="107000"/>
                        </a:lnSpc>
                        <a:spcBef>
                          <a:spcPts val="0"/>
                        </a:spcBef>
                        <a:spcAft>
                          <a:spcPts val="0"/>
                        </a:spcAft>
                      </a:pPr>
                      <a:r>
                        <a:rPr lang="en-US" sz="3500">
                          <a:effectLst/>
                        </a:rPr>
                        <a:t>     Pre-treatment</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13.0 (6.1)</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dirty="0">
                          <a:effectLst/>
                        </a:rPr>
                        <a:t> </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11.7 (3.8)</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3964">
                <a:tc>
                  <a:txBody>
                    <a:bodyPr/>
                    <a:lstStyle/>
                    <a:p>
                      <a:pPr marL="0" marR="0">
                        <a:lnSpc>
                          <a:spcPct val="107000"/>
                        </a:lnSpc>
                        <a:spcBef>
                          <a:spcPts val="0"/>
                        </a:spcBef>
                        <a:spcAft>
                          <a:spcPts val="0"/>
                        </a:spcAft>
                      </a:pPr>
                      <a:r>
                        <a:rPr lang="en-US" sz="3500">
                          <a:effectLst/>
                        </a:rPr>
                        <a:t>     Post-treatment</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5.3 (3.8)</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6.7 (4.5)</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93964">
                <a:tc>
                  <a:txBody>
                    <a:bodyPr/>
                    <a:lstStyle/>
                    <a:p>
                      <a:pPr marL="0" marR="0">
                        <a:lnSpc>
                          <a:spcPct val="107000"/>
                        </a:lnSpc>
                        <a:spcBef>
                          <a:spcPts val="0"/>
                        </a:spcBef>
                        <a:spcAft>
                          <a:spcPts val="0"/>
                        </a:spcAft>
                      </a:pPr>
                      <a:r>
                        <a:rPr lang="en-US" sz="3500">
                          <a:effectLst/>
                        </a:rPr>
                        <a:t>     Change</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-7.7 (6.1)</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a:effectLst/>
                        </a:rPr>
                        <a:t> </a:t>
                      </a:r>
                      <a:endParaRPr lang="en-US" sz="3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246380" algn="dec"/>
                        </a:tabLst>
                      </a:pPr>
                      <a:r>
                        <a:rPr lang="en-US" sz="3500" dirty="0">
                          <a:effectLst/>
                        </a:rPr>
                        <a:t>-5.0 (3.0)</a:t>
                      </a:r>
                      <a:endParaRPr lang="en-US" sz="3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4322</TotalTime>
  <Words>1334</Words>
  <Application>Microsoft Office PowerPoint</Application>
  <PresentationFormat>Custom</PresentationFormat>
  <Paragraphs>156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PGothic</vt:lpstr>
      <vt:lpstr>Arial</vt:lpstr>
      <vt:lpstr>Bodoni Bd BT</vt:lpstr>
      <vt:lpstr>Calibri</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Alyssa Lundahl</dc:creator>
  <cp:lastModifiedBy>Christina Hein</cp:lastModifiedBy>
  <cp:revision>175</cp:revision>
  <dcterms:created xsi:type="dcterms:W3CDTF">2011-07-12T14:19:37Z</dcterms:created>
  <dcterms:modified xsi:type="dcterms:W3CDTF">2016-10-15T22:23:06Z</dcterms:modified>
</cp:coreProperties>
</file>