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459200" cy="21945600"/>
  <p:notesSz cx="6858000" cy="9144000"/>
  <p:custShowLst>
    <p:custShow name="Custom Show 1" id="0">
      <p:sldLst>
        <p:sld r:id="rId2"/>
      </p:sldLst>
    </p:custShow>
  </p:custShowLst>
  <p:defaultTextStyle>
    <a:defPPr>
      <a:defRPr lang="en-US"/>
    </a:defPPr>
    <a:lvl1pPr algn="l" defTabSz="2193925" rtl="0" fontAlgn="base">
      <a:spcBef>
        <a:spcPct val="0"/>
      </a:spcBef>
      <a:spcAft>
        <a:spcPct val="0"/>
      </a:spcAft>
      <a:defRPr sz="4300" kern="1200">
        <a:solidFill>
          <a:schemeClr val="tx1"/>
        </a:solidFill>
        <a:latin typeface="Arial" charset="0"/>
        <a:ea typeface="+mn-ea"/>
        <a:cs typeface="Arial" charset="0"/>
      </a:defRPr>
    </a:lvl1pPr>
    <a:lvl2pPr marL="1096963" indent="-639763" algn="l" defTabSz="2193925" rtl="0" fontAlgn="base">
      <a:spcBef>
        <a:spcPct val="0"/>
      </a:spcBef>
      <a:spcAft>
        <a:spcPct val="0"/>
      </a:spcAft>
      <a:defRPr sz="4300" kern="1200">
        <a:solidFill>
          <a:schemeClr val="tx1"/>
        </a:solidFill>
        <a:latin typeface="Arial" charset="0"/>
        <a:ea typeface="+mn-ea"/>
        <a:cs typeface="Arial" charset="0"/>
      </a:defRPr>
    </a:lvl2pPr>
    <a:lvl3pPr marL="2193925" indent="-1279525" algn="l" defTabSz="2193925" rtl="0" fontAlgn="base">
      <a:spcBef>
        <a:spcPct val="0"/>
      </a:spcBef>
      <a:spcAft>
        <a:spcPct val="0"/>
      </a:spcAft>
      <a:defRPr sz="4300" kern="1200">
        <a:solidFill>
          <a:schemeClr val="tx1"/>
        </a:solidFill>
        <a:latin typeface="Arial" charset="0"/>
        <a:ea typeface="+mn-ea"/>
        <a:cs typeface="Arial" charset="0"/>
      </a:defRPr>
    </a:lvl3pPr>
    <a:lvl4pPr marL="3290888" indent="-1919288" algn="l" defTabSz="2193925" rtl="0" fontAlgn="base">
      <a:spcBef>
        <a:spcPct val="0"/>
      </a:spcBef>
      <a:spcAft>
        <a:spcPct val="0"/>
      </a:spcAft>
      <a:defRPr sz="4300" kern="1200">
        <a:solidFill>
          <a:schemeClr val="tx1"/>
        </a:solidFill>
        <a:latin typeface="Arial" charset="0"/>
        <a:ea typeface="+mn-ea"/>
        <a:cs typeface="Arial" charset="0"/>
      </a:defRPr>
    </a:lvl4pPr>
    <a:lvl5pPr marL="4387850" indent="-2559050" algn="l" defTabSz="2193925" rtl="0" fontAlgn="base">
      <a:spcBef>
        <a:spcPct val="0"/>
      </a:spcBef>
      <a:spcAft>
        <a:spcPct val="0"/>
      </a:spcAft>
      <a:defRPr sz="4300" kern="1200">
        <a:solidFill>
          <a:schemeClr val="tx1"/>
        </a:solidFill>
        <a:latin typeface="Arial" charset="0"/>
        <a:ea typeface="+mn-ea"/>
        <a:cs typeface="Arial" charset="0"/>
      </a:defRPr>
    </a:lvl5pPr>
    <a:lvl6pPr marL="2286000" algn="l" defTabSz="914400" rtl="0" eaLnBrk="1" latinLnBrk="0" hangingPunct="1">
      <a:defRPr sz="4300" kern="1200">
        <a:solidFill>
          <a:schemeClr val="tx1"/>
        </a:solidFill>
        <a:latin typeface="Arial" charset="0"/>
        <a:ea typeface="+mn-ea"/>
        <a:cs typeface="Arial" charset="0"/>
      </a:defRPr>
    </a:lvl6pPr>
    <a:lvl7pPr marL="2743200" algn="l" defTabSz="914400" rtl="0" eaLnBrk="1" latinLnBrk="0" hangingPunct="1">
      <a:defRPr sz="4300" kern="1200">
        <a:solidFill>
          <a:schemeClr val="tx1"/>
        </a:solidFill>
        <a:latin typeface="Arial" charset="0"/>
        <a:ea typeface="+mn-ea"/>
        <a:cs typeface="Arial" charset="0"/>
      </a:defRPr>
    </a:lvl7pPr>
    <a:lvl8pPr marL="3200400" algn="l" defTabSz="914400" rtl="0" eaLnBrk="1" latinLnBrk="0" hangingPunct="1">
      <a:defRPr sz="4300" kern="1200">
        <a:solidFill>
          <a:schemeClr val="tx1"/>
        </a:solidFill>
        <a:latin typeface="Arial" charset="0"/>
        <a:ea typeface="+mn-ea"/>
        <a:cs typeface="Arial" charset="0"/>
      </a:defRPr>
    </a:lvl8pPr>
    <a:lvl9pPr marL="3657600" algn="l" defTabSz="914400" rtl="0" eaLnBrk="1" latinLnBrk="0" hangingPunct="1">
      <a:defRPr sz="4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02C2"/>
    <a:srgbClr val="009900"/>
    <a:srgbClr val="9135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026" autoAdjust="0"/>
  </p:normalViewPr>
  <p:slideViewPr>
    <p:cSldViewPr>
      <p:cViewPr>
        <p:scale>
          <a:sx n="66" d="100"/>
          <a:sy n="66" d="100"/>
        </p:scale>
        <p:origin x="-372" y="-102"/>
      </p:cViewPr>
      <p:guideLst>
        <p:guide orient="horz" pos="6912"/>
        <p:guide pos="5184"/>
      </p:guideLst>
    </p:cSldViewPr>
  </p:slideViewPr>
  <p:notesTextViewPr>
    <p:cViewPr>
      <p:scale>
        <a:sx n="100" d="100"/>
        <a:sy n="100" d="100"/>
      </p:scale>
      <p:origin x="0" y="0"/>
    </p:cViewPr>
  </p:notesTextViewPr>
  <p:gridSpacing cx="234086400" cy="2340864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6817362"/>
            <a:ext cx="139903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2468880" y="12435840"/>
            <a:ext cx="11521440" cy="5608320"/>
          </a:xfrm>
        </p:spPr>
        <p:txBody>
          <a:bodyPr/>
          <a:lstStyle>
            <a:lvl1pPr marL="0" indent="0" algn="ctr">
              <a:buNone/>
              <a:defRPr>
                <a:solidFill>
                  <a:schemeClr val="tx1">
                    <a:tint val="75000"/>
                  </a:schemeClr>
                </a:solidFill>
              </a:defRPr>
            </a:lvl1pPr>
            <a:lvl2pPr marL="1097280" indent="0" algn="ctr">
              <a:buNone/>
              <a:defRPr>
                <a:solidFill>
                  <a:schemeClr val="tx1">
                    <a:tint val="75000"/>
                  </a:schemeClr>
                </a:solidFill>
              </a:defRPr>
            </a:lvl2pPr>
            <a:lvl3pPr marL="2194560" indent="0" algn="ctr">
              <a:buNone/>
              <a:defRPr>
                <a:solidFill>
                  <a:schemeClr val="tx1">
                    <a:tint val="75000"/>
                  </a:schemeClr>
                </a:solidFill>
              </a:defRPr>
            </a:lvl3pPr>
            <a:lvl4pPr marL="3291840" indent="0" algn="ctr">
              <a:buNone/>
              <a:defRPr>
                <a:solidFill>
                  <a:schemeClr val="tx1">
                    <a:tint val="75000"/>
                  </a:schemeClr>
                </a:solidFill>
              </a:defRPr>
            </a:lvl4pPr>
            <a:lvl5pPr marL="4389120" indent="0" algn="ctr">
              <a:buNone/>
              <a:defRPr>
                <a:solidFill>
                  <a:schemeClr val="tx1">
                    <a:tint val="75000"/>
                  </a:schemeClr>
                </a:solidFill>
              </a:defRPr>
            </a:lvl5pPr>
            <a:lvl6pPr marL="5486400" indent="0" algn="ctr">
              <a:buNone/>
              <a:defRPr>
                <a:solidFill>
                  <a:schemeClr val="tx1">
                    <a:tint val="75000"/>
                  </a:schemeClr>
                </a:solidFill>
              </a:defRPr>
            </a:lvl6pPr>
            <a:lvl7pPr marL="6583680" indent="0" algn="ctr">
              <a:buNone/>
              <a:defRPr>
                <a:solidFill>
                  <a:schemeClr val="tx1">
                    <a:tint val="75000"/>
                  </a:schemeClr>
                </a:solidFill>
              </a:defRPr>
            </a:lvl7pPr>
            <a:lvl8pPr marL="7680960" indent="0" algn="ctr">
              <a:buNone/>
              <a:defRPr>
                <a:solidFill>
                  <a:schemeClr val="tx1">
                    <a:tint val="75000"/>
                  </a:schemeClr>
                </a:solidFill>
              </a:defRPr>
            </a:lvl8pPr>
            <a:lvl9pPr marL="87782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38B7A7-9F95-4F0F-BA63-8AA489F633E9}" type="datetimeFigureOut">
              <a:rPr lang="en-US"/>
              <a:pPr>
                <a:defRPr/>
              </a:pPr>
              <a:t>12/4/2009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6177B4-2624-48B3-AAA3-64E9F38763C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A8D560-7C7C-4281-8169-CD8DD81DB1FD}" type="datetimeFigureOut">
              <a:rPr lang="en-US"/>
              <a:pPr>
                <a:defRPr/>
              </a:pPr>
              <a:t>12/4/2009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23C29B-D106-448A-B24D-616950C886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479829" y="2814321"/>
            <a:ext cx="6666547" cy="5991860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80186" y="2814321"/>
            <a:ext cx="19725323" cy="59918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76781B-9593-4D3D-8DAD-B8D86DD6921B}" type="datetimeFigureOut">
              <a:rPr lang="en-US"/>
              <a:pPr>
                <a:defRPr/>
              </a:pPr>
              <a:t>12/4/2009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74F4AD-596D-49EF-A118-5A9D4149FC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AEE312-BBF9-4DF6-841B-36FC7EBBA9AF}" type="datetimeFigureOut">
              <a:rPr lang="en-US"/>
              <a:pPr>
                <a:defRPr/>
              </a:pPr>
              <a:t>12/4/2009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455296-80F0-4335-A6FC-44E1433C4F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3" y="14102082"/>
            <a:ext cx="13990320" cy="4358640"/>
          </a:xfrm>
        </p:spPr>
        <p:txBody>
          <a:bodyPr anchor="t"/>
          <a:lstStyle>
            <a:lvl1pPr algn="l">
              <a:defRPr sz="9600" b="1" cap="all"/>
            </a:lvl1pPr>
          </a:lstStyle>
          <a:p>
            <a:r>
              <a:rPr lang="en-US" smtClean="0"/>
              <a:t>Click to edit Master title style</a:t>
            </a:r>
            <a:endParaRPr lang="en-US"/>
          </a:p>
        </p:txBody>
      </p:sp>
      <p:sp>
        <p:nvSpPr>
          <p:cNvPr id="3" name="Text Placeholder 2"/>
          <p:cNvSpPr>
            <a:spLocks noGrp="1"/>
          </p:cNvSpPr>
          <p:nvPr>
            <p:ph type="body" idx="1"/>
          </p:nvPr>
        </p:nvSpPr>
        <p:spPr>
          <a:xfrm>
            <a:off x="1300163" y="9301483"/>
            <a:ext cx="13990320" cy="4800598"/>
          </a:xfrm>
        </p:spPr>
        <p:txBody>
          <a:bodyPr anchor="b"/>
          <a:lstStyle>
            <a:lvl1pPr marL="0" indent="0">
              <a:buNone/>
              <a:defRPr sz="4800">
                <a:solidFill>
                  <a:schemeClr val="tx1">
                    <a:tint val="75000"/>
                  </a:schemeClr>
                </a:solidFill>
              </a:defRPr>
            </a:lvl1pPr>
            <a:lvl2pPr marL="1097280" indent="0">
              <a:buNone/>
              <a:defRPr sz="4300">
                <a:solidFill>
                  <a:schemeClr val="tx1">
                    <a:tint val="75000"/>
                  </a:schemeClr>
                </a:solidFill>
              </a:defRPr>
            </a:lvl2pPr>
            <a:lvl3pPr marL="2194560" indent="0">
              <a:buNone/>
              <a:defRPr sz="3800">
                <a:solidFill>
                  <a:schemeClr val="tx1">
                    <a:tint val="75000"/>
                  </a:schemeClr>
                </a:solidFill>
              </a:defRPr>
            </a:lvl3pPr>
            <a:lvl4pPr marL="3291840" indent="0">
              <a:buNone/>
              <a:defRPr sz="3400">
                <a:solidFill>
                  <a:schemeClr val="tx1">
                    <a:tint val="75000"/>
                  </a:schemeClr>
                </a:solidFill>
              </a:defRPr>
            </a:lvl4pPr>
            <a:lvl5pPr marL="4389120" indent="0">
              <a:buNone/>
              <a:defRPr sz="3400">
                <a:solidFill>
                  <a:schemeClr val="tx1">
                    <a:tint val="75000"/>
                  </a:schemeClr>
                </a:solidFill>
              </a:defRPr>
            </a:lvl5pPr>
            <a:lvl6pPr marL="5486400" indent="0">
              <a:buNone/>
              <a:defRPr sz="3400">
                <a:solidFill>
                  <a:schemeClr val="tx1">
                    <a:tint val="75000"/>
                  </a:schemeClr>
                </a:solidFill>
              </a:defRPr>
            </a:lvl6pPr>
            <a:lvl7pPr marL="6583680" indent="0">
              <a:buNone/>
              <a:defRPr sz="3400">
                <a:solidFill>
                  <a:schemeClr val="tx1">
                    <a:tint val="75000"/>
                  </a:schemeClr>
                </a:solidFill>
              </a:defRPr>
            </a:lvl7pPr>
            <a:lvl8pPr marL="7680960" indent="0">
              <a:buNone/>
              <a:defRPr sz="3400">
                <a:solidFill>
                  <a:schemeClr val="tx1">
                    <a:tint val="75000"/>
                  </a:schemeClr>
                </a:solidFill>
              </a:defRPr>
            </a:lvl8pPr>
            <a:lvl9pPr marL="8778240" indent="0">
              <a:buNone/>
              <a:defRPr sz="3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CDB2B4-5FFD-467D-B0E1-9E713F02E172}" type="datetimeFigureOut">
              <a:rPr lang="en-US"/>
              <a:pPr>
                <a:defRPr/>
              </a:pPr>
              <a:t>12/4/2009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91A10F-0EC3-4622-BB08-998D49848CD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80186" y="16388081"/>
            <a:ext cx="13195935" cy="46344842"/>
          </a:xfrm>
        </p:spPr>
        <p:txBody>
          <a:bodyPr/>
          <a:lstStyle>
            <a:lvl1pPr>
              <a:defRPr sz="6700"/>
            </a:lvl1pPr>
            <a:lvl2pPr>
              <a:defRPr sz="58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950441" y="16388081"/>
            <a:ext cx="13195935" cy="46344842"/>
          </a:xfrm>
        </p:spPr>
        <p:txBody>
          <a:bodyPr/>
          <a:lstStyle>
            <a:lvl1pPr>
              <a:defRPr sz="6700"/>
            </a:lvl1pPr>
            <a:lvl2pPr>
              <a:defRPr sz="5800"/>
            </a:lvl2pPr>
            <a:lvl3pPr>
              <a:defRPr sz="48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5BD66C-1D83-47F4-94AC-6CCF4EF08E21}" type="datetimeFigureOut">
              <a:rPr lang="en-US"/>
              <a:pPr>
                <a:defRPr/>
              </a:pPr>
              <a:t>12/4/2009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D2995E-AA14-4867-A9DC-2721AFE8B5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22960" y="878842"/>
            <a:ext cx="148132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4912362"/>
            <a:ext cx="7272338" cy="2047238"/>
          </a:xfrm>
        </p:spPr>
        <p:txBody>
          <a:bodyPr anchor="b"/>
          <a:lstStyle>
            <a:lvl1pPr marL="0" indent="0">
              <a:buNone/>
              <a:defRPr sz="5800" b="1"/>
            </a:lvl1pPr>
            <a:lvl2pPr marL="1097280" indent="0">
              <a:buNone/>
              <a:defRPr sz="4800" b="1"/>
            </a:lvl2pPr>
            <a:lvl3pPr marL="2194560" indent="0">
              <a:buNone/>
              <a:defRPr sz="4300" b="1"/>
            </a:lvl3pPr>
            <a:lvl4pPr marL="3291840" indent="0">
              <a:buNone/>
              <a:defRPr sz="3800" b="1"/>
            </a:lvl4pPr>
            <a:lvl5pPr marL="4389120" indent="0">
              <a:buNone/>
              <a:defRPr sz="3800" b="1"/>
            </a:lvl5pPr>
            <a:lvl6pPr marL="5486400" indent="0">
              <a:buNone/>
              <a:defRPr sz="3800" b="1"/>
            </a:lvl6pPr>
            <a:lvl7pPr marL="6583680" indent="0">
              <a:buNone/>
              <a:defRPr sz="3800" b="1"/>
            </a:lvl7pPr>
            <a:lvl8pPr marL="7680960" indent="0">
              <a:buNone/>
              <a:defRPr sz="3800" b="1"/>
            </a:lvl8pPr>
            <a:lvl9pPr marL="8778240" indent="0">
              <a:buNone/>
              <a:defRPr sz="3800" b="1"/>
            </a:lvl9pPr>
          </a:lstStyle>
          <a:p>
            <a:pPr lvl="0"/>
            <a:r>
              <a:rPr lang="en-US" smtClean="0"/>
              <a:t>Click to edit Master text styles</a:t>
            </a:r>
          </a:p>
        </p:txBody>
      </p:sp>
      <p:sp>
        <p:nvSpPr>
          <p:cNvPr id="4" name="Content Placeholder 3"/>
          <p:cNvSpPr>
            <a:spLocks noGrp="1"/>
          </p:cNvSpPr>
          <p:nvPr>
            <p:ph sz="half" idx="2"/>
          </p:nvPr>
        </p:nvSpPr>
        <p:spPr>
          <a:xfrm>
            <a:off x="822960" y="6959600"/>
            <a:ext cx="7272338" cy="12644122"/>
          </a:xfrm>
        </p:spPr>
        <p:txBody>
          <a:bodyPr/>
          <a:lstStyle>
            <a:lvl1pPr>
              <a:defRPr sz="58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361046" y="4912362"/>
            <a:ext cx="7275195" cy="2047238"/>
          </a:xfrm>
        </p:spPr>
        <p:txBody>
          <a:bodyPr anchor="b"/>
          <a:lstStyle>
            <a:lvl1pPr marL="0" indent="0">
              <a:buNone/>
              <a:defRPr sz="5800" b="1"/>
            </a:lvl1pPr>
            <a:lvl2pPr marL="1097280" indent="0">
              <a:buNone/>
              <a:defRPr sz="4800" b="1"/>
            </a:lvl2pPr>
            <a:lvl3pPr marL="2194560" indent="0">
              <a:buNone/>
              <a:defRPr sz="4300" b="1"/>
            </a:lvl3pPr>
            <a:lvl4pPr marL="3291840" indent="0">
              <a:buNone/>
              <a:defRPr sz="3800" b="1"/>
            </a:lvl4pPr>
            <a:lvl5pPr marL="4389120" indent="0">
              <a:buNone/>
              <a:defRPr sz="3800" b="1"/>
            </a:lvl5pPr>
            <a:lvl6pPr marL="5486400" indent="0">
              <a:buNone/>
              <a:defRPr sz="3800" b="1"/>
            </a:lvl6pPr>
            <a:lvl7pPr marL="6583680" indent="0">
              <a:buNone/>
              <a:defRPr sz="3800" b="1"/>
            </a:lvl7pPr>
            <a:lvl8pPr marL="7680960" indent="0">
              <a:buNone/>
              <a:defRPr sz="3800" b="1"/>
            </a:lvl8pPr>
            <a:lvl9pPr marL="8778240" indent="0">
              <a:buNone/>
              <a:defRPr sz="3800" b="1"/>
            </a:lvl9pPr>
          </a:lstStyle>
          <a:p>
            <a:pPr lvl="0"/>
            <a:r>
              <a:rPr lang="en-US" smtClean="0"/>
              <a:t>Click to edit Master text styles</a:t>
            </a:r>
          </a:p>
        </p:txBody>
      </p:sp>
      <p:sp>
        <p:nvSpPr>
          <p:cNvPr id="6" name="Content Placeholder 5"/>
          <p:cNvSpPr>
            <a:spLocks noGrp="1"/>
          </p:cNvSpPr>
          <p:nvPr>
            <p:ph sz="quarter" idx="4"/>
          </p:nvPr>
        </p:nvSpPr>
        <p:spPr>
          <a:xfrm>
            <a:off x="8361046" y="6959600"/>
            <a:ext cx="7275195" cy="12644122"/>
          </a:xfrm>
        </p:spPr>
        <p:txBody>
          <a:bodyPr/>
          <a:lstStyle>
            <a:lvl1pPr>
              <a:defRPr sz="5800"/>
            </a:lvl1pPr>
            <a:lvl2pPr>
              <a:defRPr sz="48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71D0597-BAC8-4900-ACA0-7CA428BF3EAE}" type="datetimeFigureOut">
              <a:rPr lang="en-US"/>
              <a:pPr>
                <a:defRPr/>
              </a:pPr>
              <a:t>12/4/2009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0BB8E20-9411-4561-8B40-3E8FFABE99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F326A1-D93E-4195-9317-748F6807CE97}" type="datetimeFigureOut">
              <a:rPr lang="en-US"/>
              <a:pPr>
                <a:defRPr/>
              </a:pPr>
              <a:t>12/4/2009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2FF9004-ED9A-471F-A456-C837EA1A45D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5BF76E-9E7F-4827-BE93-76AD19ABC9FD}" type="datetimeFigureOut">
              <a:rPr lang="en-US"/>
              <a:pPr>
                <a:defRPr/>
              </a:pPr>
              <a:t>12/4/2009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E981138-450F-4E09-97F1-F14FA8CBE5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2961" y="873760"/>
            <a:ext cx="5414963" cy="3718560"/>
          </a:xfrm>
        </p:spPr>
        <p:txBody>
          <a:bodyPr anchor="b"/>
          <a:lstStyle>
            <a:lvl1pPr algn="l">
              <a:defRPr sz="4800" b="1"/>
            </a:lvl1pPr>
          </a:lstStyle>
          <a:p>
            <a:r>
              <a:rPr lang="en-US" smtClean="0"/>
              <a:t>Click to edit Master title style</a:t>
            </a:r>
            <a:endParaRPr lang="en-US"/>
          </a:p>
        </p:txBody>
      </p:sp>
      <p:sp>
        <p:nvSpPr>
          <p:cNvPr id="3" name="Content Placeholder 2"/>
          <p:cNvSpPr>
            <a:spLocks noGrp="1"/>
          </p:cNvSpPr>
          <p:nvPr>
            <p:ph idx="1"/>
          </p:nvPr>
        </p:nvSpPr>
        <p:spPr>
          <a:xfrm>
            <a:off x="6435090" y="873761"/>
            <a:ext cx="9201150" cy="18729962"/>
          </a:xfrm>
        </p:spPr>
        <p:txBody>
          <a:bodyPr/>
          <a:lstStyle>
            <a:lvl1pPr>
              <a:defRPr sz="7700"/>
            </a:lvl1pPr>
            <a:lvl2pPr>
              <a:defRPr sz="6700"/>
            </a:lvl2pPr>
            <a:lvl3pPr>
              <a:defRPr sz="580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22961" y="4592321"/>
            <a:ext cx="5414963" cy="15011402"/>
          </a:xfrm>
        </p:spPr>
        <p:txBody>
          <a:bodyPr/>
          <a:lstStyle>
            <a:lvl1pPr marL="0" indent="0">
              <a:buNone/>
              <a:defRPr sz="3400"/>
            </a:lvl1pPr>
            <a:lvl2pPr marL="1097280" indent="0">
              <a:buNone/>
              <a:defRPr sz="2900"/>
            </a:lvl2pPr>
            <a:lvl3pPr marL="2194560" indent="0">
              <a:buNone/>
              <a:defRPr sz="2400"/>
            </a:lvl3pPr>
            <a:lvl4pPr marL="3291840" indent="0">
              <a:buNone/>
              <a:defRPr sz="2200"/>
            </a:lvl4pPr>
            <a:lvl5pPr marL="4389120" indent="0">
              <a:buNone/>
              <a:defRPr sz="2200"/>
            </a:lvl5pPr>
            <a:lvl6pPr marL="5486400" indent="0">
              <a:buNone/>
              <a:defRPr sz="2200"/>
            </a:lvl6pPr>
            <a:lvl7pPr marL="6583680" indent="0">
              <a:buNone/>
              <a:defRPr sz="2200"/>
            </a:lvl7pPr>
            <a:lvl8pPr marL="7680960" indent="0">
              <a:buNone/>
              <a:defRPr sz="2200"/>
            </a:lvl8pPr>
            <a:lvl9pPr marL="8778240"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E9CB0D-8089-4208-B454-EDC55AFFB4D6}" type="datetimeFigureOut">
              <a:rPr lang="en-US"/>
              <a:pPr>
                <a:defRPr/>
              </a:pPr>
              <a:t>12/4/2009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843715E-9F1B-48C5-9E59-87288D9CA2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226118" y="15361920"/>
            <a:ext cx="9875520" cy="1813562"/>
          </a:xfrm>
        </p:spPr>
        <p:txBody>
          <a:bodyPr anchor="b"/>
          <a:lstStyle>
            <a:lvl1pPr algn="l">
              <a:defRPr sz="4800" b="1"/>
            </a:lvl1pPr>
          </a:lstStyle>
          <a:p>
            <a:r>
              <a:rPr lang="en-US" smtClean="0"/>
              <a:t>Click to edit Master title style</a:t>
            </a:r>
            <a:endParaRPr lang="en-US"/>
          </a:p>
        </p:txBody>
      </p:sp>
      <p:sp>
        <p:nvSpPr>
          <p:cNvPr id="3" name="Picture Placeholder 2"/>
          <p:cNvSpPr>
            <a:spLocks noGrp="1"/>
          </p:cNvSpPr>
          <p:nvPr>
            <p:ph type="pic" idx="1"/>
          </p:nvPr>
        </p:nvSpPr>
        <p:spPr>
          <a:xfrm>
            <a:off x="3226118" y="1960880"/>
            <a:ext cx="9875520" cy="13167360"/>
          </a:xfrm>
        </p:spPr>
        <p:txBody>
          <a:bodyPr rtlCol="0">
            <a:normAutofit/>
          </a:bodyPr>
          <a:lstStyle>
            <a:lvl1pPr marL="0" indent="0">
              <a:buNone/>
              <a:defRPr sz="7700"/>
            </a:lvl1pPr>
            <a:lvl2pPr marL="1097280" indent="0">
              <a:buNone/>
              <a:defRPr sz="6700"/>
            </a:lvl2pPr>
            <a:lvl3pPr marL="2194560" indent="0">
              <a:buNone/>
              <a:defRPr sz="580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pPr lvl="0"/>
            <a:endParaRPr lang="en-US" noProof="0" smtClean="0"/>
          </a:p>
        </p:txBody>
      </p:sp>
      <p:sp>
        <p:nvSpPr>
          <p:cNvPr id="4" name="Text Placeholder 3"/>
          <p:cNvSpPr>
            <a:spLocks noGrp="1"/>
          </p:cNvSpPr>
          <p:nvPr>
            <p:ph type="body" sz="half" idx="2"/>
          </p:nvPr>
        </p:nvSpPr>
        <p:spPr>
          <a:xfrm>
            <a:off x="3226118" y="17175482"/>
            <a:ext cx="9875520" cy="2575558"/>
          </a:xfrm>
        </p:spPr>
        <p:txBody>
          <a:bodyPr/>
          <a:lstStyle>
            <a:lvl1pPr marL="0" indent="0">
              <a:buNone/>
              <a:defRPr sz="3400"/>
            </a:lvl1pPr>
            <a:lvl2pPr marL="1097280" indent="0">
              <a:buNone/>
              <a:defRPr sz="2900"/>
            </a:lvl2pPr>
            <a:lvl3pPr marL="2194560" indent="0">
              <a:buNone/>
              <a:defRPr sz="2400"/>
            </a:lvl3pPr>
            <a:lvl4pPr marL="3291840" indent="0">
              <a:buNone/>
              <a:defRPr sz="2200"/>
            </a:lvl4pPr>
            <a:lvl5pPr marL="4389120" indent="0">
              <a:buNone/>
              <a:defRPr sz="2200"/>
            </a:lvl5pPr>
            <a:lvl6pPr marL="5486400" indent="0">
              <a:buNone/>
              <a:defRPr sz="2200"/>
            </a:lvl6pPr>
            <a:lvl7pPr marL="6583680" indent="0">
              <a:buNone/>
              <a:defRPr sz="2200"/>
            </a:lvl7pPr>
            <a:lvl8pPr marL="7680960" indent="0">
              <a:buNone/>
              <a:defRPr sz="2200"/>
            </a:lvl8pPr>
            <a:lvl9pPr marL="8778240" indent="0">
              <a:buNone/>
              <a:defRPr sz="22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B0650B-E744-48AD-BDDA-3BA4C2B288A3}" type="datetimeFigureOut">
              <a:rPr lang="en-US"/>
              <a:pPr>
                <a:defRPr/>
              </a:pPr>
              <a:t>12/4/2009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429557-D22A-4ECA-BD4F-AD3741DCA2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822325" y="879475"/>
            <a:ext cx="14814550" cy="3657600"/>
          </a:xfrm>
          <a:prstGeom prst="rect">
            <a:avLst/>
          </a:prstGeom>
          <a:noFill/>
          <a:ln w="9525">
            <a:noFill/>
            <a:miter lim="800000"/>
            <a:headEnd/>
            <a:tailEnd/>
          </a:ln>
        </p:spPr>
        <p:txBody>
          <a:bodyPr vert="horz" wrap="square" lIns="219456" tIns="109728" rIns="219456" bIns="109728"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822325" y="5121275"/>
            <a:ext cx="14814550" cy="14482763"/>
          </a:xfrm>
          <a:prstGeom prst="rect">
            <a:avLst/>
          </a:prstGeom>
          <a:noFill/>
          <a:ln w="9525">
            <a:noFill/>
            <a:miter lim="800000"/>
            <a:headEnd/>
            <a:tailEnd/>
          </a:ln>
        </p:spPr>
        <p:txBody>
          <a:bodyPr vert="horz" wrap="square" lIns="219456" tIns="109728" rIns="219456" bIns="1097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22325" y="20340638"/>
            <a:ext cx="3841750" cy="1168400"/>
          </a:xfrm>
          <a:prstGeom prst="rect">
            <a:avLst/>
          </a:prstGeom>
        </p:spPr>
        <p:txBody>
          <a:bodyPr vert="horz" lIns="219456" tIns="109728" rIns="219456" bIns="109728" rtlCol="0" anchor="ctr"/>
          <a:lstStyle>
            <a:lvl1pPr algn="l" defTabSz="2194560" fontAlgn="auto">
              <a:spcBef>
                <a:spcPts val="0"/>
              </a:spcBef>
              <a:spcAft>
                <a:spcPts val="0"/>
              </a:spcAft>
              <a:defRPr sz="2900">
                <a:solidFill>
                  <a:schemeClr val="tx1">
                    <a:tint val="75000"/>
                  </a:schemeClr>
                </a:solidFill>
                <a:latin typeface="+mn-lt"/>
                <a:cs typeface="+mn-cs"/>
              </a:defRPr>
            </a:lvl1pPr>
          </a:lstStyle>
          <a:p>
            <a:pPr>
              <a:defRPr/>
            </a:pPr>
            <a:fld id="{4BF5A005-043B-4188-AB41-A894AF627645}" type="datetimeFigureOut">
              <a:rPr lang="en-US"/>
              <a:pPr>
                <a:defRPr/>
              </a:pPr>
              <a:t>12/4/2009</a:t>
            </a:fld>
            <a:endParaRPr lang="en-US"/>
          </a:p>
        </p:txBody>
      </p:sp>
      <p:sp>
        <p:nvSpPr>
          <p:cNvPr id="5" name="Footer Placeholder 4"/>
          <p:cNvSpPr>
            <a:spLocks noGrp="1"/>
          </p:cNvSpPr>
          <p:nvPr>
            <p:ph type="ftr" sz="quarter" idx="3"/>
          </p:nvPr>
        </p:nvSpPr>
        <p:spPr>
          <a:xfrm>
            <a:off x="5622925" y="20340638"/>
            <a:ext cx="5213350" cy="1168400"/>
          </a:xfrm>
          <a:prstGeom prst="rect">
            <a:avLst/>
          </a:prstGeom>
        </p:spPr>
        <p:txBody>
          <a:bodyPr vert="horz" lIns="219456" tIns="109728" rIns="219456" bIns="109728" rtlCol="0" anchor="ctr"/>
          <a:lstStyle>
            <a:lvl1pPr algn="ctr" defTabSz="2194560" fontAlgn="auto">
              <a:spcBef>
                <a:spcPts val="0"/>
              </a:spcBef>
              <a:spcAft>
                <a:spcPts val="0"/>
              </a:spcAft>
              <a:defRPr sz="2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1795125" y="20340638"/>
            <a:ext cx="3841750" cy="1168400"/>
          </a:xfrm>
          <a:prstGeom prst="rect">
            <a:avLst/>
          </a:prstGeom>
        </p:spPr>
        <p:txBody>
          <a:bodyPr vert="horz" lIns="219456" tIns="109728" rIns="219456" bIns="109728" rtlCol="0" anchor="ctr"/>
          <a:lstStyle>
            <a:lvl1pPr algn="r" defTabSz="2194560" fontAlgn="auto">
              <a:spcBef>
                <a:spcPts val="0"/>
              </a:spcBef>
              <a:spcAft>
                <a:spcPts val="0"/>
              </a:spcAft>
              <a:defRPr sz="2900">
                <a:solidFill>
                  <a:schemeClr val="tx1">
                    <a:tint val="75000"/>
                  </a:schemeClr>
                </a:solidFill>
                <a:latin typeface="+mn-lt"/>
                <a:cs typeface="+mn-cs"/>
              </a:defRPr>
            </a:lvl1pPr>
          </a:lstStyle>
          <a:p>
            <a:pPr>
              <a:defRPr/>
            </a:pPr>
            <a:fld id="{25307FC6-DE36-41AE-972F-DCA2D91347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10600" kern="1200">
          <a:solidFill>
            <a:schemeClr val="tx1"/>
          </a:solidFill>
          <a:latin typeface="+mj-lt"/>
          <a:ea typeface="+mj-ea"/>
          <a:cs typeface="+mj-cs"/>
        </a:defRPr>
      </a:lvl1pPr>
      <a:lvl2pPr algn="ctr" defTabSz="2193925" rtl="0" eaLnBrk="0" fontAlgn="base" hangingPunct="0">
        <a:spcBef>
          <a:spcPct val="0"/>
        </a:spcBef>
        <a:spcAft>
          <a:spcPct val="0"/>
        </a:spcAft>
        <a:defRPr sz="10600">
          <a:solidFill>
            <a:schemeClr val="tx1"/>
          </a:solidFill>
          <a:latin typeface="Calibri" pitchFamily="34" charset="0"/>
        </a:defRPr>
      </a:lvl2pPr>
      <a:lvl3pPr algn="ctr" defTabSz="2193925" rtl="0" eaLnBrk="0" fontAlgn="base" hangingPunct="0">
        <a:spcBef>
          <a:spcPct val="0"/>
        </a:spcBef>
        <a:spcAft>
          <a:spcPct val="0"/>
        </a:spcAft>
        <a:defRPr sz="10600">
          <a:solidFill>
            <a:schemeClr val="tx1"/>
          </a:solidFill>
          <a:latin typeface="Calibri" pitchFamily="34" charset="0"/>
        </a:defRPr>
      </a:lvl3pPr>
      <a:lvl4pPr algn="ctr" defTabSz="2193925" rtl="0" eaLnBrk="0" fontAlgn="base" hangingPunct="0">
        <a:spcBef>
          <a:spcPct val="0"/>
        </a:spcBef>
        <a:spcAft>
          <a:spcPct val="0"/>
        </a:spcAft>
        <a:defRPr sz="10600">
          <a:solidFill>
            <a:schemeClr val="tx1"/>
          </a:solidFill>
          <a:latin typeface="Calibri" pitchFamily="34" charset="0"/>
        </a:defRPr>
      </a:lvl4pPr>
      <a:lvl5pPr algn="ctr" defTabSz="2193925" rtl="0" eaLnBrk="0" fontAlgn="base" hangingPunct="0">
        <a:spcBef>
          <a:spcPct val="0"/>
        </a:spcBef>
        <a:spcAft>
          <a:spcPct val="0"/>
        </a:spcAft>
        <a:defRPr sz="10600">
          <a:solidFill>
            <a:schemeClr val="tx1"/>
          </a:solidFill>
          <a:latin typeface="Calibri" pitchFamily="34" charset="0"/>
        </a:defRPr>
      </a:lvl5pPr>
      <a:lvl6pPr marL="457200" algn="ctr" defTabSz="2193925" rtl="0" fontAlgn="base">
        <a:spcBef>
          <a:spcPct val="0"/>
        </a:spcBef>
        <a:spcAft>
          <a:spcPct val="0"/>
        </a:spcAft>
        <a:defRPr sz="10600">
          <a:solidFill>
            <a:schemeClr val="tx1"/>
          </a:solidFill>
          <a:latin typeface="Calibri" pitchFamily="34" charset="0"/>
        </a:defRPr>
      </a:lvl6pPr>
      <a:lvl7pPr marL="914400" algn="ctr" defTabSz="2193925" rtl="0" fontAlgn="base">
        <a:spcBef>
          <a:spcPct val="0"/>
        </a:spcBef>
        <a:spcAft>
          <a:spcPct val="0"/>
        </a:spcAft>
        <a:defRPr sz="10600">
          <a:solidFill>
            <a:schemeClr val="tx1"/>
          </a:solidFill>
          <a:latin typeface="Calibri" pitchFamily="34" charset="0"/>
        </a:defRPr>
      </a:lvl7pPr>
      <a:lvl8pPr marL="1371600" algn="ctr" defTabSz="2193925" rtl="0" fontAlgn="base">
        <a:spcBef>
          <a:spcPct val="0"/>
        </a:spcBef>
        <a:spcAft>
          <a:spcPct val="0"/>
        </a:spcAft>
        <a:defRPr sz="10600">
          <a:solidFill>
            <a:schemeClr val="tx1"/>
          </a:solidFill>
          <a:latin typeface="Calibri" pitchFamily="34" charset="0"/>
        </a:defRPr>
      </a:lvl8pPr>
      <a:lvl9pPr marL="1828800" algn="ctr" defTabSz="2193925" rtl="0" fontAlgn="base">
        <a:spcBef>
          <a:spcPct val="0"/>
        </a:spcBef>
        <a:spcAft>
          <a:spcPct val="0"/>
        </a:spcAft>
        <a:defRPr sz="10600">
          <a:solidFill>
            <a:schemeClr val="tx1"/>
          </a:solidFill>
          <a:latin typeface="Calibri" pitchFamily="34" charset="0"/>
        </a:defRPr>
      </a:lvl9pPr>
    </p:titleStyle>
    <p:bodyStyle>
      <a:lvl1pPr marL="822325" indent="-822325" algn="l" defTabSz="2193925" rtl="0" eaLnBrk="0" fontAlgn="base" hangingPunct="0">
        <a:spcBef>
          <a:spcPct val="20000"/>
        </a:spcBef>
        <a:spcAft>
          <a:spcPct val="0"/>
        </a:spcAft>
        <a:buFont typeface="Arial" charset="0"/>
        <a:buChar char="•"/>
        <a:defRPr sz="7700" kern="1200">
          <a:solidFill>
            <a:schemeClr val="tx1"/>
          </a:solidFill>
          <a:latin typeface="+mn-lt"/>
          <a:ea typeface="+mn-ea"/>
          <a:cs typeface="+mn-cs"/>
        </a:defRPr>
      </a:lvl1pPr>
      <a:lvl2pPr marL="1782763" indent="-685800" algn="l" defTabSz="2193925" rtl="0" eaLnBrk="0" fontAlgn="base" hangingPunct="0">
        <a:spcBef>
          <a:spcPct val="20000"/>
        </a:spcBef>
        <a:spcAft>
          <a:spcPct val="0"/>
        </a:spcAft>
        <a:buFont typeface="Arial" charset="0"/>
        <a:buChar char="–"/>
        <a:defRPr sz="6700" kern="1200">
          <a:solidFill>
            <a:schemeClr val="tx1"/>
          </a:solidFill>
          <a:latin typeface="+mn-lt"/>
          <a:ea typeface="+mn-ea"/>
          <a:cs typeface="+mn-cs"/>
        </a:defRPr>
      </a:lvl2pPr>
      <a:lvl3pPr marL="2743200" indent="-547688" algn="l" defTabSz="2193925" rtl="0" eaLnBrk="0" fontAlgn="base" hangingPunct="0">
        <a:spcBef>
          <a:spcPct val="20000"/>
        </a:spcBef>
        <a:spcAft>
          <a:spcPct val="0"/>
        </a:spcAft>
        <a:buFont typeface="Arial" charset="0"/>
        <a:buChar char="•"/>
        <a:defRPr sz="5800" kern="1200">
          <a:solidFill>
            <a:schemeClr val="tx1"/>
          </a:solidFill>
          <a:latin typeface="+mn-lt"/>
          <a:ea typeface="+mn-ea"/>
          <a:cs typeface="+mn-cs"/>
        </a:defRPr>
      </a:lvl3pPr>
      <a:lvl4pPr marL="3840163" indent="-547688" algn="l" defTabSz="2193925" rtl="0" eaLnBrk="0" fontAlgn="base" hangingPunct="0">
        <a:spcBef>
          <a:spcPct val="20000"/>
        </a:spcBef>
        <a:spcAft>
          <a:spcPct val="0"/>
        </a:spcAft>
        <a:buFont typeface="Arial" charset="0"/>
        <a:buChar char="–"/>
        <a:defRPr sz="4800" kern="1200">
          <a:solidFill>
            <a:schemeClr val="tx1"/>
          </a:solidFill>
          <a:latin typeface="+mn-lt"/>
          <a:ea typeface="+mn-ea"/>
          <a:cs typeface="+mn-cs"/>
        </a:defRPr>
      </a:lvl4pPr>
      <a:lvl5pPr marL="4937125" indent="-547688" algn="l" defTabSz="2193925" rtl="0" eaLnBrk="0" fontAlgn="base" hangingPunct="0">
        <a:spcBef>
          <a:spcPct val="20000"/>
        </a:spcBef>
        <a:spcAft>
          <a:spcPct val="0"/>
        </a:spcAft>
        <a:buFont typeface="Arial" charset="0"/>
        <a:buChar char="»"/>
        <a:defRPr sz="4800" kern="1200">
          <a:solidFill>
            <a:schemeClr val="tx1"/>
          </a:solidFill>
          <a:latin typeface="+mn-lt"/>
          <a:ea typeface="+mn-ea"/>
          <a:cs typeface="+mn-cs"/>
        </a:defRPr>
      </a:lvl5pPr>
      <a:lvl6pPr marL="603504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6pPr>
      <a:lvl7pPr marL="713232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7pPr>
      <a:lvl8pPr marL="822960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8pPr>
      <a:lvl9pPr marL="9326880" indent="-548640" algn="l" defTabSz="2194560" rtl="0" eaLnBrk="1" latinLnBrk="0" hangingPunct="1">
        <a:spcBef>
          <a:spcPct val="20000"/>
        </a:spcBef>
        <a:buFont typeface="Arial" pitchFamily="34" charset="0"/>
        <a:buChar char="•"/>
        <a:defRPr sz="4800" kern="1200">
          <a:solidFill>
            <a:schemeClr val="tx1"/>
          </a:solidFill>
          <a:latin typeface="+mn-lt"/>
          <a:ea typeface="+mn-ea"/>
          <a:cs typeface="+mn-cs"/>
        </a:defRPr>
      </a:lvl9pPr>
    </p:bodyStyle>
    <p:otherStyle>
      <a:defPPr>
        <a:defRPr lang="en-US"/>
      </a:defPPr>
      <a:lvl1pPr marL="0" algn="l" defTabSz="2194560" rtl="0" eaLnBrk="1" latinLnBrk="0" hangingPunct="1">
        <a:defRPr sz="4300" kern="1200">
          <a:solidFill>
            <a:schemeClr val="tx1"/>
          </a:solidFill>
          <a:latin typeface="+mn-lt"/>
          <a:ea typeface="+mn-ea"/>
          <a:cs typeface="+mn-cs"/>
        </a:defRPr>
      </a:lvl1pPr>
      <a:lvl2pPr marL="1097280" algn="l" defTabSz="2194560" rtl="0" eaLnBrk="1" latinLnBrk="0" hangingPunct="1">
        <a:defRPr sz="4300" kern="1200">
          <a:solidFill>
            <a:schemeClr val="tx1"/>
          </a:solidFill>
          <a:latin typeface="+mn-lt"/>
          <a:ea typeface="+mn-ea"/>
          <a:cs typeface="+mn-cs"/>
        </a:defRPr>
      </a:lvl2pPr>
      <a:lvl3pPr marL="2194560" algn="l" defTabSz="2194560" rtl="0" eaLnBrk="1" latinLnBrk="0" hangingPunct="1">
        <a:defRPr sz="4300" kern="1200">
          <a:solidFill>
            <a:schemeClr val="tx1"/>
          </a:solidFill>
          <a:latin typeface="+mn-lt"/>
          <a:ea typeface="+mn-ea"/>
          <a:cs typeface="+mn-cs"/>
        </a:defRPr>
      </a:lvl3pPr>
      <a:lvl4pPr marL="3291840" algn="l" defTabSz="2194560" rtl="0" eaLnBrk="1" latinLnBrk="0" hangingPunct="1">
        <a:defRPr sz="4300" kern="1200">
          <a:solidFill>
            <a:schemeClr val="tx1"/>
          </a:solidFill>
          <a:latin typeface="+mn-lt"/>
          <a:ea typeface="+mn-ea"/>
          <a:cs typeface="+mn-cs"/>
        </a:defRPr>
      </a:lvl4pPr>
      <a:lvl5pPr marL="4389120" algn="l" defTabSz="2194560" rtl="0" eaLnBrk="1" latinLnBrk="0" hangingPunct="1">
        <a:defRPr sz="4300" kern="1200">
          <a:solidFill>
            <a:schemeClr val="tx1"/>
          </a:solidFill>
          <a:latin typeface="+mn-lt"/>
          <a:ea typeface="+mn-ea"/>
          <a:cs typeface="+mn-cs"/>
        </a:defRPr>
      </a:lvl5pPr>
      <a:lvl6pPr marL="5486400" algn="l" defTabSz="2194560" rtl="0" eaLnBrk="1" latinLnBrk="0" hangingPunct="1">
        <a:defRPr sz="4300" kern="1200">
          <a:solidFill>
            <a:schemeClr val="tx1"/>
          </a:solidFill>
          <a:latin typeface="+mn-lt"/>
          <a:ea typeface="+mn-ea"/>
          <a:cs typeface="+mn-cs"/>
        </a:defRPr>
      </a:lvl6pPr>
      <a:lvl7pPr marL="6583680" algn="l" defTabSz="2194560" rtl="0" eaLnBrk="1" latinLnBrk="0" hangingPunct="1">
        <a:defRPr sz="4300" kern="1200">
          <a:solidFill>
            <a:schemeClr val="tx1"/>
          </a:solidFill>
          <a:latin typeface="+mn-lt"/>
          <a:ea typeface="+mn-ea"/>
          <a:cs typeface="+mn-cs"/>
        </a:defRPr>
      </a:lvl7pPr>
      <a:lvl8pPr marL="7680960" algn="l" defTabSz="2194560" rtl="0" eaLnBrk="1" latinLnBrk="0" hangingPunct="1">
        <a:defRPr sz="4300" kern="1200">
          <a:solidFill>
            <a:schemeClr val="tx1"/>
          </a:solidFill>
          <a:latin typeface="+mn-lt"/>
          <a:ea typeface="+mn-ea"/>
          <a:cs typeface="+mn-cs"/>
        </a:defRPr>
      </a:lvl8pPr>
      <a:lvl9pPr marL="8778240" algn="l" defTabSz="2194560"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Office_Excel_97-2003_Worksheet4.xls"/><Relationship Id="rId3" Type="http://schemas.openxmlformats.org/officeDocument/2006/relationships/image" Target="../media/image5.png"/><Relationship Id="rId7" Type="http://schemas.openxmlformats.org/officeDocument/2006/relationships/oleObject" Target="../embeddings/Microsoft_Office_Excel_97-2003_Worksheet3.xls"/><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Office_Excel_97-2003_Worksheet2.xls"/><Relationship Id="rId5" Type="http://schemas.openxmlformats.org/officeDocument/2006/relationships/oleObject" Target="../embeddings/Microsoft_Office_Excel_97-2003_Worksheet1.xls"/><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31"/>
          <p:cNvPicPr>
            <a:picLocks noChangeAspect="1" noChangeArrowheads="1"/>
          </p:cNvPicPr>
          <p:nvPr/>
        </p:nvPicPr>
        <p:blipFill>
          <a:blip r:embed="rId3"/>
          <a:srcRect/>
          <a:stretch>
            <a:fillRect/>
          </a:stretch>
        </p:blipFill>
        <p:spPr bwMode="auto">
          <a:xfrm>
            <a:off x="228600" y="228600"/>
            <a:ext cx="1143000" cy="1096963"/>
          </a:xfrm>
          <a:prstGeom prst="rect">
            <a:avLst/>
          </a:prstGeom>
          <a:noFill/>
          <a:ln w="9525">
            <a:noFill/>
            <a:miter lim="800000"/>
            <a:headEnd/>
            <a:tailEnd/>
          </a:ln>
        </p:spPr>
      </p:pic>
      <p:pic>
        <p:nvPicPr>
          <p:cNvPr id="1031" name="Picture 32"/>
          <p:cNvPicPr>
            <a:picLocks noChangeAspect="1" noChangeArrowheads="1"/>
          </p:cNvPicPr>
          <p:nvPr/>
        </p:nvPicPr>
        <p:blipFill>
          <a:blip r:embed="rId4"/>
          <a:srcRect/>
          <a:stretch>
            <a:fillRect/>
          </a:stretch>
        </p:blipFill>
        <p:spPr bwMode="auto">
          <a:xfrm>
            <a:off x="228600" y="1371600"/>
            <a:ext cx="1371600" cy="561975"/>
          </a:xfrm>
          <a:prstGeom prst="rect">
            <a:avLst/>
          </a:prstGeom>
          <a:noFill/>
          <a:ln w="9525">
            <a:noFill/>
            <a:miter lim="800000"/>
            <a:headEnd/>
            <a:tailEnd/>
          </a:ln>
        </p:spPr>
      </p:pic>
      <p:sp>
        <p:nvSpPr>
          <p:cNvPr id="1032" name="Rectangle 9"/>
          <p:cNvSpPr>
            <a:spLocks noChangeArrowheads="1"/>
          </p:cNvSpPr>
          <p:nvPr/>
        </p:nvSpPr>
        <p:spPr bwMode="auto">
          <a:xfrm>
            <a:off x="2286000" y="228600"/>
            <a:ext cx="11887200" cy="16002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3" name="Rectangle 10"/>
          <p:cNvSpPr>
            <a:spLocks noChangeArrowheads="1"/>
          </p:cNvSpPr>
          <p:nvPr/>
        </p:nvSpPr>
        <p:spPr bwMode="auto">
          <a:xfrm>
            <a:off x="228600" y="2057400"/>
            <a:ext cx="7696200" cy="57150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4" name="Rectangle 11"/>
          <p:cNvSpPr>
            <a:spLocks noChangeArrowheads="1"/>
          </p:cNvSpPr>
          <p:nvPr/>
        </p:nvSpPr>
        <p:spPr bwMode="auto">
          <a:xfrm>
            <a:off x="8458200" y="2057400"/>
            <a:ext cx="7772400" cy="54864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5" name="Rectangle 12"/>
          <p:cNvSpPr>
            <a:spLocks noChangeArrowheads="1"/>
          </p:cNvSpPr>
          <p:nvPr/>
        </p:nvSpPr>
        <p:spPr bwMode="auto">
          <a:xfrm>
            <a:off x="228600" y="8001000"/>
            <a:ext cx="7696200" cy="48768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6" name="Rectangle 13"/>
          <p:cNvSpPr>
            <a:spLocks noChangeArrowheads="1"/>
          </p:cNvSpPr>
          <p:nvPr/>
        </p:nvSpPr>
        <p:spPr bwMode="auto">
          <a:xfrm>
            <a:off x="8458200" y="7772400"/>
            <a:ext cx="7772400" cy="51054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7" name="Rectangle 14"/>
          <p:cNvSpPr>
            <a:spLocks noChangeArrowheads="1"/>
          </p:cNvSpPr>
          <p:nvPr/>
        </p:nvSpPr>
        <p:spPr bwMode="auto">
          <a:xfrm>
            <a:off x="0" y="0"/>
            <a:ext cx="16459200" cy="219456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8" name="Rectangle 15"/>
          <p:cNvSpPr>
            <a:spLocks noChangeArrowheads="1"/>
          </p:cNvSpPr>
          <p:nvPr/>
        </p:nvSpPr>
        <p:spPr bwMode="auto">
          <a:xfrm>
            <a:off x="228600" y="13258800"/>
            <a:ext cx="16002000" cy="8458200"/>
          </a:xfrm>
          <a:prstGeom prst="rect">
            <a:avLst/>
          </a:prstGeom>
          <a:noFill/>
          <a:ln w="127000" cmpd="thickThin">
            <a:solidFill>
              <a:srgbClr val="FF0000"/>
            </a:solidFill>
            <a:miter lim="800000"/>
            <a:headEnd/>
            <a:tailEnd/>
          </a:ln>
        </p:spPr>
        <p:txBody>
          <a:bodyPr lIns="480576" tIns="240293" rIns="480576" bIns="240293" anchor="ctr"/>
          <a:lstStyle/>
          <a:p>
            <a:pPr algn="ctr" eaLnBrk="0" hangingPunct="0"/>
            <a:r>
              <a:rPr lang="en-US" sz="8000">
                <a:latin typeface="Bodoni Bd BT" pitchFamily="18" charset="0"/>
              </a:rPr>
              <a:t/>
            </a:r>
            <a:br>
              <a:rPr lang="en-US" sz="8000">
                <a:latin typeface="Bodoni Bd BT" pitchFamily="18" charset="0"/>
              </a:rPr>
            </a:br>
            <a:r>
              <a:rPr lang="en-US" sz="5300">
                <a:solidFill>
                  <a:schemeClr val="accent1"/>
                </a:solidFill>
                <a:latin typeface="Bodoni Bd BT" pitchFamily="18" charset="0"/>
              </a:rPr>
              <a:t/>
            </a:r>
            <a:br>
              <a:rPr lang="en-US" sz="5300">
                <a:solidFill>
                  <a:schemeClr val="accent1"/>
                </a:solidFill>
                <a:latin typeface="Bodoni Bd BT" pitchFamily="18" charset="0"/>
              </a:rPr>
            </a:br>
            <a:endParaRPr lang="en-US" sz="5300">
              <a:solidFill>
                <a:schemeClr val="accent1"/>
              </a:solidFill>
              <a:latin typeface="Bodoni Bd BT" pitchFamily="18" charset="0"/>
            </a:endParaRPr>
          </a:p>
        </p:txBody>
      </p:sp>
      <p:sp>
        <p:nvSpPr>
          <p:cNvPr id="1039" name="Text Box 16"/>
          <p:cNvSpPr txBox="1">
            <a:spLocks noChangeArrowheads="1"/>
          </p:cNvSpPr>
          <p:nvPr/>
        </p:nvSpPr>
        <p:spPr bwMode="auto">
          <a:xfrm>
            <a:off x="2286000" y="457200"/>
            <a:ext cx="11887200" cy="1169988"/>
          </a:xfrm>
          <a:prstGeom prst="rect">
            <a:avLst/>
          </a:prstGeom>
          <a:noFill/>
          <a:ln w="9525">
            <a:noFill/>
            <a:miter lim="800000"/>
            <a:headEnd/>
            <a:tailEnd/>
          </a:ln>
        </p:spPr>
        <p:txBody>
          <a:bodyPr>
            <a:spAutoFit/>
          </a:bodyPr>
          <a:lstStyle/>
          <a:p>
            <a:pPr algn="ctr" defTabSz="914400"/>
            <a:r>
              <a:rPr lang="en-US" sz="1400" b="1"/>
              <a:t>The Comprehensive Inventory of Mental Health and Recovery and Rehabilitation Services (CIMHRRS): A One Year Case Study.</a:t>
            </a:r>
            <a:br>
              <a:rPr lang="en-US" sz="1400" b="1"/>
            </a:br>
            <a:r>
              <a:rPr lang="en-US" sz="1400" b="1"/>
              <a:t/>
            </a:r>
            <a:br>
              <a:rPr lang="en-US" sz="1400" b="1"/>
            </a:br>
            <a:r>
              <a:rPr lang="en-US" sz="1400" b="1"/>
              <a:t>Elizabeth Cook, B. A., Robert W. Johnson, M. A., Ashley Wynne, M. A., Melissa Tarasenko, M. A., William D. Spaulding, Ph.D.</a:t>
            </a:r>
            <a:br>
              <a:rPr lang="en-US" sz="1400" b="1"/>
            </a:br>
            <a:r>
              <a:rPr lang="en-US" sz="1400" b="1"/>
              <a:t/>
            </a:r>
            <a:br>
              <a:rPr lang="en-US" sz="1400" b="1"/>
            </a:br>
            <a:r>
              <a:rPr lang="en-US" sz="1400" b="1"/>
              <a:t>University of Nebraska-Lincoln</a:t>
            </a:r>
          </a:p>
        </p:txBody>
      </p:sp>
      <p:sp>
        <p:nvSpPr>
          <p:cNvPr id="1040" name="Text Box 17"/>
          <p:cNvSpPr txBox="1">
            <a:spLocks noChangeArrowheads="1"/>
          </p:cNvSpPr>
          <p:nvPr/>
        </p:nvSpPr>
        <p:spPr bwMode="auto">
          <a:xfrm>
            <a:off x="304800" y="2124075"/>
            <a:ext cx="7562850" cy="5508625"/>
          </a:xfrm>
          <a:prstGeom prst="rect">
            <a:avLst/>
          </a:prstGeom>
          <a:noFill/>
          <a:ln w="9525">
            <a:noFill/>
            <a:miter lim="800000"/>
            <a:headEnd/>
            <a:tailEnd/>
          </a:ln>
        </p:spPr>
        <p:txBody>
          <a:bodyPr>
            <a:spAutoFit/>
          </a:bodyPr>
          <a:lstStyle/>
          <a:p>
            <a:pPr algn="ctr" defTabSz="914400"/>
            <a:r>
              <a:rPr lang="en-US" sz="2000" b="1" dirty="0"/>
              <a:t>Introduction</a:t>
            </a:r>
          </a:p>
          <a:p>
            <a:pPr defTabSz="914400"/>
            <a:r>
              <a:rPr lang="en-US" sz="2400" dirty="0"/>
              <a:t>     </a:t>
            </a:r>
            <a:r>
              <a:rPr lang="en-US" sz="1400" dirty="0"/>
              <a:t>There has been a distinct movement toward a comprehensive recovery-oriented philosophy for the treatment of people with serious mental illness (SMI) (Surgeon General’s Report on Mental Health, 1999; President’s New Freedom Commission on Mental Health 2003; Federal Action Agenda, 2005, Uniformed Mental Health Services Package, 2008).  Until recently, there were not any comprehensive instruments that summarized the integration of recovery-oriented services across multiple service sites.  The need for this type of instrument led to the development of the Comprehensive Inventory of Mental Health and Recovery and Rehabilitation Services (CIMHRRS).  </a:t>
            </a:r>
          </a:p>
          <a:p>
            <a:pPr defTabSz="914400"/>
            <a:r>
              <a:rPr lang="en-US" sz="1400" dirty="0"/>
              <a:t>        The CIMHRRS is a 52 item, theory driven instrument designed to capture a program’s level of integration of psychiatric rehabilitation and recovery-oriented services.  Using a site visit format, evaluators analyze the structural and organizational characteristics of the program and functional processes of assessment and treatment provision.  Because the CIMHRRS is a newly developed instrument, investigation of its utility is warranted. Thus, the purpose</a:t>
            </a:r>
            <a:r>
              <a:rPr lang="en-US" sz="1400" i="1" dirty="0"/>
              <a:t> </a:t>
            </a:r>
            <a:r>
              <a:rPr lang="en-US" sz="1400" dirty="0"/>
              <a:t>of this project is to evaluate the utility of the CIMHRRS in providing ongoing process monitoring in a single psychiatric rehabilitation and recovery-oriented service program.</a:t>
            </a:r>
          </a:p>
          <a:p>
            <a:pPr defTabSz="914400"/>
            <a:r>
              <a:rPr lang="en-US" sz="1400" dirty="0"/>
              <a:t>        Between site visits, the program underwent a change in administrative auspices. In addition, it implemented a number of administrative and process changes in response to the initial site visit recommendations. It is expected that these changes will be reflected by changes in CIMHRRS item ratings. More specifically, it is hypothesized that: 1) CIMHRRS item scores for which the maximum number of points were earned at time 1 will remain stable over time. Also, it is hypothesized that: 2) for CIMHRRS items associated with areas in which </a:t>
            </a:r>
            <a:r>
              <a:rPr lang="en-US" sz="1400" dirty="0" smtClean="0"/>
              <a:t>recommendations were made </a:t>
            </a:r>
            <a:r>
              <a:rPr lang="en-US" sz="1400" dirty="0"/>
              <a:t>at </a:t>
            </a:r>
            <a:r>
              <a:rPr lang="en-US" sz="1400" dirty="0" smtClean="0"/>
              <a:t>Time 1 and for which the program implemented administrative interventions, </a:t>
            </a:r>
            <a:r>
              <a:rPr lang="en-US" sz="1400" dirty="0"/>
              <a:t>item scores will increase over time. </a:t>
            </a:r>
            <a:endParaRPr lang="en-US" sz="1400" b="1" dirty="0"/>
          </a:p>
        </p:txBody>
      </p:sp>
      <p:sp>
        <p:nvSpPr>
          <p:cNvPr id="1041" name="Text Box 18"/>
          <p:cNvSpPr txBox="1">
            <a:spLocks noChangeArrowheads="1"/>
          </p:cNvSpPr>
          <p:nvPr/>
        </p:nvSpPr>
        <p:spPr bwMode="auto">
          <a:xfrm>
            <a:off x="295275" y="8001000"/>
            <a:ext cx="7620000" cy="4370388"/>
          </a:xfrm>
          <a:prstGeom prst="rect">
            <a:avLst/>
          </a:prstGeom>
          <a:noFill/>
          <a:ln w="9525">
            <a:noFill/>
            <a:miter lim="800000"/>
            <a:headEnd/>
            <a:tailEnd/>
          </a:ln>
        </p:spPr>
        <p:txBody>
          <a:bodyPr>
            <a:spAutoFit/>
          </a:bodyPr>
          <a:lstStyle/>
          <a:p>
            <a:pPr algn="ctr" defTabSz="914400"/>
            <a:r>
              <a:rPr lang="en-US" sz="2000" b="1" dirty="0"/>
              <a:t>Method</a:t>
            </a:r>
          </a:p>
          <a:p>
            <a:pPr defTabSz="914400"/>
            <a:r>
              <a:rPr lang="en-US" sz="1400" dirty="0"/>
              <a:t>         The CIMHRRS was administered at the same program at two time points, with the second time point occurring approximately one year after the first. </a:t>
            </a:r>
          </a:p>
          <a:p>
            <a:pPr defTabSz="914400"/>
            <a:r>
              <a:rPr lang="en-US" sz="1400" dirty="0"/>
              <a:t>         CIMHRRS ratings were made by independent raters within 8 domains of service provision (Program Mission, Program Demographics &amp; Composition, Organizational Boundaries, Program Functioning, Treatment Team Structure &amp; Process, Assessment Process, Treatment Planning, and Treatment Provision), and consensus ratings were derived. It should be noted that the Program Demographics &amp; Composition and Program Functioning domains were not included in this analysis due to the fact that no subjective ratings were made within these domains. In addition, the Assessment Process domain was not included in this analysis due to changes in the CIMHRRS scoring system within this domain between time points. </a:t>
            </a:r>
            <a:r>
              <a:rPr lang="en-US" sz="1400" dirty="0" smtClean="0"/>
              <a:t>Individual </a:t>
            </a:r>
            <a:r>
              <a:rPr lang="en-US" sz="1400" dirty="0"/>
              <a:t>items that had undergone significant revision between Time 1and Time 2 were omitted as were items that were not available during Time 1. It should also be noted that only one rater was the same between the two time points. </a:t>
            </a:r>
          </a:p>
          <a:p>
            <a:pPr defTabSz="914400"/>
            <a:r>
              <a:rPr lang="en-US" sz="1400" dirty="0"/>
              <a:t>         Domain and item-by-item score comparisons across time were performed. Percentages of integration by domains were calculated by subtracting each raw item score by 1 in order to prevent artificial inflation, aggregating item scores within domains, and dividing by the total number of items within the domains. </a:t>
            </a:r>
          </a:p>
          <a:p>
            <a:pPr defTabSz="914400"/>
            <a:endParaRPr lang="en-US" sz="2000" b="1" dirty="0"/>
          </a:p>
        </p:txBody>
      </p:sp>
      <p:sp>
        <p:nvSpPr>
          <p:cNvPr id="1042" name="Text Box 19"/>
          <p:cNvSpPr txBox="1">
            <a:spLocks noChangeArrowheads="1"/>
          </p:cNvSpPr>
          <p:nvPr/>
        </p:nvSpPr>
        <p:spPr bwMode="auto">
          <a:xfrm>
            <a:off x="8458200" y="2057400"/>
            <a:ext cx="7620000" cy="4462463"/>
          </a:xfrm>
          <a:prstGeom prst="rect">
            <a:avLst/>
          </a:prstGeom>
          <a:noFill/>
          <a:ln w="9525">
            <a:noFill/>
            <a:miter lim="800000"/>
            <a:headEnd/>
            <a:tailEnd/>
          </a:ln>
        </p:spPr>
        <p:txBody>
          <a:bodyPr>
            <a:spAutoFit/>
          </a:bodyPr>
          <a:lstStyle/>
          <a:p>
            <a:pPr algn="ctr" defTabSz="914400"/>
            <a:r>
              <a:rPr lang="en-US" sz="2000" b="1" dirty="0"/>
              <a:t>Results </a:t>
            </a:r>
          </a:p>
          <a:p>
            <a:pPr algn="ctr" defTabSz="914400"/>
            <a:r>
              <a:rPr lang="en-US" sz="2000" b="1" dirty="0"/>
              <a:t>                                                          </a:t>
            </a:r>
          </a:p>
          <a:p>
            <a:pPr defTabSz="914400"/>
            <a:r>
              <a:rPr lang="en-US" sz="1400" dirty="0"/>
              <a:t>          CIMHRRS domain scores were comparable across time. The Program Mission domain, which was the only domain in which percentages of integration fluctuated between time points, showed an increase in percentage of integration between Time 1 and Time 2 (69% versus 81%, respectively).</a:t>
            </a:r>
            <a:r>
              <a:rPr lang="en-US" sz="1400" dirty="0">
                <a:solidFill>
                  <a:srgbClr val="FF0000"/>
                </a:solidFill>
              </a:rPr>
              <a:t> </a:t>
            </a:r>
            <a:r>
              <a:rPr lang="en-US" sz="1400" dirty="0"/>
              <a:t>See Figure 1 for a graphical depiction of percentages of integration by domain over time, and Figure 2 for a graphical depiction of scores within the Program Mission domain over time. </a:t>
            </a:r>
          </a:p>
          <a:p>
            <a:pPr defTabSz="914400"/>
            <a:r>
              <a:rPr lang="en-US" sz="1400" dirty="0"/>
              <a:t>          Although the percentages of integration within the Treatment Provision domain were the same across time, item scores within this domain varied. See Figure 3 for a graphical depiction of scores within the Treatment Provision domain across time. Item scores did not differ within any of the other domains. Thus, scores within these domains are not graphically depicted.</a:t>
            </a:r>
          </a:p>
          <a:p>
            <a:pPr defTabSz="914400"/>
            <a:r>
              <a:rPr lang="en-US" sz="1400" dirty="0">
                <a:solidFill>
                  <a:srgbClr val="009900"/>
                </a:solidFill>
              </a:rPr>
              <a:t>         </a:t>
            </a:r>
            <a:r>
              <a:rPr lang="en-US" sz="1400" dirty="0"/>
              <a:t>The CIMHRRS captured an increase in specific programming that was recommended at Time 1 (see Figure 4).  At Time 1, the program did not offer any training in the identified areas.  In other words, these areas comprised 0% of the staff trainings provided by the program or its parent organization at Time 1.  At Time 2, these areas comprised 31% of the total staff training.   </a:t>
            </a:r>
          </a:p>
          <a:p>
            <a:pPr defTabSz="914400"/>
            <a:r>
              <a:rPr lang="en-US" sz="1400" dirty="0"/>
              <a:t>          Lastly, while not graphically represented, the CIMHRRS was able to identify changes in the coordination of consumer-led services.</a:t>
            </a:r>
            <a:r>
              <a:rPr lang="en-US" sz="1400" dirty="0">
                <a:solidFill>
                  <a:srgbClr val="009900"/>
                </a:solidFill>
              </a:rPr>
              <a:t>  </a:t>
            </a:r>
            <a:endParaRPr lang="en-US" sz="1400" dirty="0">
              <a:solidFill>
                <a:srgbClr val="FF0000"/>
              </a:solidFill>
            </a:endParaRPr>
          </a:p>
          <a:p>
            <a:pPr defTabSz="914400"/>
            <a:endParaRPr lang="en-US" sz="2000" b="1" dirty="0"/>
          </a:p>
        </p:txBody>
      </p:sp>
      <p:sp>
        <p:nvSpPr>
          <p:cNvPr id="1043" name="Text Box 20"/>
          <p:cNvSpPr txBox="1">
            <a:spLocks noChangeArrowheads="1"/>
          </p:cNvSpPr>
          <p:nvPr/>
        </p:nvSpPr>
        <p:spPr bwMode="auto">
          <a:xfrm>
            <a:off x="8543925" y="7890331"/>
            <a:ext cx="7610475" cy="5139869"/>
          </a:xfrm>
          <a:prstGeom prst="rect">
            <a:avLst/>
          </a:prstGeom>
          <a:noFill/>
          <a:ln w="9525">
            <a:noFill/>
            <a:miter lim="800000"/>
            <a:headEnd/>
            <a:tailEnd/>
          </a:ln>
        </p:spPr>
        <p:txBody>
          <a:bodyPr>
            <a:spAutoFit/>
          </a:bodyPr>
          <a:lstStyle/>
          <a:p>
            <a:pPr algn="ctr" defTabSz="914400"/>
            <a:r>
              <a:rPr lang="en-US" sz="2000" b="1" dirty="0"/>
              <a:t>Discussion</a:t>
            </a:r>
          </a:p>
          <a:p>
            <a:pPr defTabSz="914400"/>
            <a:r>
              <a:rPr lang="en-US" sz="1400" dirty="0"/>
              <a:t>           In support </a:t>
            </a:r>
            <a:r>
              <a:rPr lang="en-US" sz="1400" dirty="0" smtClean="0"/>
              <a:t>of </a:t>
            </a:r>
            <a:r>
              <a:rPr lang="en-US" sz="1400" dirty="0"/>
              <a:t>hypothesis 1, CIMHRRS item scores for which the maximum number of points were earned at time 1 remained stable over time. </a:t>
            </a:r>
            <a:endParaRPr lang="en-US" sz="1400" dirty="0">
              <a:solidFill>
                <a:srgbClr val="2702C2"/>
              </a:solidFill>
            </a:endParaRPr>
          </a:p>
          <a:p>
            <a:pPr defTabSz="914400"/>
            <a:r>
              <a:rPr lang="en-US" sz="1400" dirty="0">
                <a:solidFill>
                  <a:srgbClr val="009900"/>
                </a:solidFill>
              </a:rPr>
              <a:t>           </a:t>
            </a:r>
            <a:r>
              <a:rPr lang="en-US" sz="1400" dirty="0"/>
              <a:t>As with any program evaluation, administrators are charged with considering recommendations and program response within the context of client population, program functioning, and funding resources.  At Time 1, evaluators recommended five areas in which the program should focus its resources (Program Process Monitoring, Staff Training, </a:t>
            </a:r>
            <a:r>
              <a:rPr lang="en-US" sz="1400" dirty="0" smtClean="0"/>
              <a:t>Role of Consumer, </a:t>
            </a:r>
            <a:r>
              <a:rPr lang="en-US" sz="1400" dirty="0"/>
              <a:t>Performance Improvement, Responsibility for Crisis Services).  The program implemented plans of action for </a:t>
            </a:r>
            <a:r>
              <a:rPr lang="en-US" sz="1400" dirty="0" smtClean="0"/>
              <a:t>two </a:t>
            </a:r>
            <a:r>
              <a:rPr lang="en-US" sz="1400" dirty="0"/>
              <a:t>of those </a:t>
            </a:r>
            <a:r>
              <a:rPr lang="en-US" sz="1400" dirty="0" smtClean="0"/>
              <a:t>areas (Program </a:t>
            </a:r>
            <a:r>
              <a:rPr lang="en-US" sz="1400" dirty="0"/>
              <a:t>Process </a:t>
            </a:r>
            <a:r>
              <a:rPr lang="en-US" sz="1400" dirty="0" smtClean="0"/>
              <a:t>Monitoring and </a:t>
            </a:r>
            <a:r>
              <a:rPr lang="en-US" sz="1400" dirty="0"/>
              <a:t>Staff </a:t>
            </a:r>
            <a:r>
              <a:rPr lang="en-US" sz="1400" dirty="0" smtClean="0"/>
              <a:t>Training), for which administrative interventions produced demonstrable effect s in program functioning. Thus, our second hypothesis was also supported. The </a:t>
            </a:r>
            <a:r>
              <a:rPr lang="en-US" sz="1400" dirty="0"/>
              <a:t>domains of Performance Improvement </a:t>
            </a:r>
            <a:r>
              <a:rPr lang="en-US" sz="1400" dirty="0" smtClean="0"/>
              <a:t>, Responsibility </a:t>
            </a:r>
            <a:r>
              <a:rPr lang="en-US" sz="1400" dirty="0"/>
              <a:t>for Crisis </a:t>
            </a:r>
            <a:r>
              <a:rPr lang="en-US" sz="1400" dirty="0" smtClean="0"/>
              <a:t>Services, and Role of Consumer remained </a:t>
            </a:r>
            <a:r>
              <a:rPr lang="en-US" sz="1400" dirty="0"/>
              <a:t>stable over time. </a:t>
            </a:r>
            <a:r>
              <a:rPr lang="en-US" sz="1400" dirty="0" smtClean="0"/>
              <a:t>While the rating for Role of Consumer  did not change within the program, the CIMHRRS demonstrated enough sensitivity to capture the program’s increasing attempts to coordinate consumer–led groups outside of the program.</a:t>
            </a:r>
            <a:endParaRPr lang="en-US" sz="1400" dirty="0"/>
          </a:p>
          <a:p>
            <a:pPr defTabSz="914400"/>
            <a:r>
              <a:rPr lang="en-US" sz="1400" dirty="0"/>
              <a:t>           Results show that the CIMHHRS has the capacity to monitor changes over time as a result of specific administrative interventions (as demonstrated in Figures 1, 2, and 4) as well as nonspecific changes in program activity (Figure 3). Given the consistency of scores between two different sets of raters and stability of ratings over time, the CIMHRRS appears to be a promising instrument in evaluating SMI service programs. This study</a:t>
            </a:r>
            <a:r>
              <a:rPr lang="en-US" sz="1400" dirty="0">
                <a:solidFill>
                  <a:srgbClr val="009900"/>
                </a:solidFill>
              </a:rPr>
              <a:t> </a:t>
            </a:r>
            <a:r>
              <a:rPr lang="en-US" sz="1400" dirty="0"/>
              <a:t>has implications for the utility of the CIMHRRS in providing clinicians, administrators, policy makers, and stakeholders with an objective comprehensive assessment of agency functioning over time</a:t>
            </a:r>
            <a:r>
              <a:rPr lang="en-US" sz="1400" dirty="0">
                <a:solidFill>
                  <a:srgbClr val="009900"/>
                </a:solidFill>
              </a:rPr>
              <a:t>.</a:t>
            </a:r>
            <a:endParaRPr lang="en-US" sz="1400" dirty="0"/>
          </a:p>
          <a:p>
            <a:pPr defTabSz="914400"/>
            <a:endParaRPr lang="en-US" sz="1400" b="1" dirty="0"/>
          </a:p>
        </p:txBody>
      </p:sp>
      <p:sp>
        <p:nvSpPr>
          <p:cNvPr id="1044" name="Text Box 21"/>
          <p:cNvSpPr txBox="1">
            <a:spLocks noChangeArrowheads="1"/>
          </p:cNvSpPr>
          <p:nvPr/>
        </p:nvSpPr>
        <p:spPr bwMode="auto">
          <a:xfrm>
            <a:off x="4114800" y="13315950"/>
            <a:ext cx="7620000" cy="708025"/>
          </a:xfrm>
          <a:prstGeom prst="rect">
            <a:avLst/>
          </a:prstGeom>
          <a:noFill/>
          <a:ln w="9525">
            <a:noFill/>
            <a:miter lim="800000"/>
            <a:headEnd/>
            <a:tailEnd/>
          </a:ln>
        </p:spPr>
        <p:txBody>
          <a:bodyPr>
            <a:spAutoFit/>
          </a:bodyPr>
          <a:lstStyle/>
          <a:p>
            <a:pPr algn="ctr" defTabSz="914400"/>
            <a:r>
              <a:rPr lang="en-US" sz="2000" b="1"/>
              <a:t>Tables/Figures</a:t>
            </a:r>
          </a:p>
          <a:p>
            <a:pPr algn="ctr" defTabSz="914400"/>
            <a:endParaRPr lang="en-US" sz="2000" b="1"/>
          </a:p>
        </p:txBody>
      </p:sp>
      <p:pic>
        <p:nvPicPr>
          <p:cNvPr id="1045" name="Picture 31"/>
          <p:cNvPicPr>
            <a:picLocks noChangeAspect="1" noChangeArrowheads="1"/>
          </p:cNvPicPr>
          <p:nvPr/>
        </p:nvPicPr>
        <p:blipFill>
          <a:blip r:embed="rId3"/>
          <a:srcRect/>
          <a:stretch>
            <a:fillRect/>
          </a:stretch>
        </p:blipFill>
        <p:spPr bwMode="auto">
          <a:xfrm>
            <a:off x="15087600" y="228600"/>
            <a:ext cx="1143000" cy="1096963"/>
          </a:xfrm>
          <a:prstGeom prst="rect">
            <a:avLst/>
          </a:prstGeom>
          <a:noFill/>
          <a:ln w="9525">
            <a:noFill/>
            <a:miter lim="800000"/>
            <a:headEnd/>
            <a:tailEnd/>
          </a:ln>
        </p:spPr>
      </p:pic>
      <p:pic>
        <p:nvPicPr>
          <p:cNvPr id="1046" name="Picture 32"/>
          <p:cNvPicPr>
            <a:picLocks noChangeAspect="1" noChangeArrowheads="1"/>
          </p:cNvPicPr>
          <p:nvPr/>
        </p:nvPicPr>
        <p:blipFill>
          <a:blip r:embed="rId4"/>
          <a:srcRect/>
          <a:stretch>
            <a:fillRect/>
          </a:stretch>
        </p:blipFill>
        <p:spPr bwMode="auto">
          <a:xfrm>
            <a:off x="14859000" y="1371600"/>
            <a:ext cx="1371600" cy="561975"/>
          </a:xfrm>
          <a:prstGeom prst="rect">
            <a:avLst/>
          </a:prstGeom>
          <a:noFill/>
          <a:ln w="9525">
            <a:noFill/>
            <a:miter lim="800000"/>
            <a:headEnd/>
            <a:tailEnd/>
          </a:ln>
        </p:spPr>
      </p:pic>
      <p:graphicFrame>
        <p:nvGraphicFramePr>
          <p:cNvPr id="1026" name="Object 43"/>
          <p:cNvGraphicFramePr>
            <a:graphicFrameLocks noChangeAspect="1"/>
          </p:cNvGraphicFramePr>
          <p:nvPr/>
        </p:nvGraphicFramePr>
        <p:xfrm>
          <a:off x="685800" y="13716000"/>
          <a:ext cx="4572000" cy="4081463"/>
        </p:xfrm>
        <a:graphic>
          <a:graphicData uri="http://schemas.openxmlformats.org/presentationml/2006/ole">
            <p:oleObj spid="_x0000_s1026" name="Chart" r:id="rId5" imgW="5124450" imgH="3695802" progId="Excel.Sheet.8">
              <p:embed/>
            </p:oleObj>
          </a:graphicData>
        </a:graphic>
      </p:graphicFrame>
      <p:graphicFrame>
        <p:nvGraphicFramePr>
          <p:cNvPr id="1027" name="Object 41"/>
          <p:cNvGraphicFramePr>
            <a:graphicFrameLocks noChangeAspect="1"/>
          </p:cNvGraphicFramePr>
          <p:nvPr/>
        </p:nvGraphicFramePr>
        <p:xfrm>
          <a:off x="5715000" y="13716000"/>
          <a:ext cx="4800600" cy="4114800"/>
        </p:xfrm>
        <a:graphic>
          <a:graphicData uri="http://schemas.openxmlformats.org/presentationml/2006/ole">
            <p:oleObj spid="_x0000_s1027" name="Chart" r:id="rId6" imgW="4610202" imgH="2638349" progId="Excel.Sheet.8">
              <p:embed/>
            </p:oleObj>
          </a:graphicData>
        </a:graphic>
      </p:graphicFrame>
      <p:graphicFrame>
        <p:nvGraphicFramePr>
          <p:cNvPr id="1028" name="Object 39"/>
          <p:cNvGraphicFramePr>
            <a:graphicFrameLocks noChangeAspect="1"/>
          </p:cNvGraphicFramePr>
          <p:nvPr/>
        </p:nvGraphicFramePr>
        <p:xfrm>
          <a:off x="11201400" y="13716000"/>
          <a:ext cx="4679950" cy="4114800"/>
        </p:xfrm>
        <a:graphic>
          <a:graphicData uri="http://schemas.openxmlformats.org/presentationml/2006/ole">
            <p:oleObj spid="_x0000_s1028" name="Chart" r:id="rId7" imgW="4572000" imgH="3543402" progId="Excel.Sheet.8">
              <p:embed/>
            </p:oleObj>
          </a:graphicData>
        </a:graphic>
      </p:graphicFrame>
      <p:sp>
        <p:nvSpPr>
          <p:cNvPr id="1047" name="Rectangle 28"/>
          <p:cNvSpPr>
            <a:spLocks noChangeArrowheads="1"/>
          </p:cNvSpPr>
          <p:nvPr/>
        </p:nvSpPr>
        <p:spPr bwMode="auto">
          <a:xfrm>
            <a:off x="6410325" y="18059400"/>
            <a:ext cx="8915400" cy="2047875"/>
          </a:xfrm>
          <a:prstGeom prst="rect">
            <a:avLst/>
          </a:prstGeom>
          <a:solidFill>
            <a:srgbClr val="FF0000"/>
          </a:solidFill>
          <a:ln w="9525">
            <a:noFill/>
            <a:miter lim="800000"/>
            <a:headEnd/>
            <a:tailEnd/>
          </a:ln>
        </p:spPr>
        <p:txBody>
          <a:bodyPr>
            <a:spAutoFit/>
          </a:bodyPr>
          <a:lstStyle/>
          <a:p>
            <a:pPr algn="ctr" defTabSz="496888"/>
            <a:r>
              <a:rPr lang="en-US" sz="1600" b="1">
                <a:solidFill>
                  <a:schemeClr val="bg1"/>
                </a:solidFill>
              </a:rPr>
              <a:t>For more information on the CIMHRRS – Contact: </a:t>
            </a:r>
          </a:p>
          <a:p>
            <a:pPr algn="ctr" defTabSz="496888"/>
            <a:r>
              <a:rPr lang="en-US" sz="1600" b="1">
                <a:solidFill>
                  <a:schemeClr val="bg1"/>
                </a:solidFill>
              </a:rPr>
              <a:t>Robert Johnson at rwjohnson01@gmail.com</a:t>
            </a:r>
          </a:p>
          <a:p>
            <a:pPr algn="ctr" defTabSz="496888"/>
            <a:endParaRPr lang="en-US" sz="1600" b="1">
              <a:solidFill>
                <a:schemeClr val="bg1"/>
              </a:solidFill>
            </a:endParaRPr>
          </a:p>
          <a:p>
            <a:pPr algn="ctr" defTabSz="496888"/>
            <a:r>
              <a:rPr lang="en-US" sz="1600" b="1">
                <a:solidFill>
                  <a:schemeClr val="bg1"/>
                </a:solidFill>
              </a:rPr>
              <a:t>For more information on the Serious Mental Illness Research Group at the University of Nebraska-Lincoln http://www.unl.edu/dsc</a:t>
            </a:r>
          </a:p>
          <a:p>
            <a:pPr algn="ctr" defTabSz="496888"/>
            <a:endParaRPr lang="en-US" sz="1600" b="1">
              <a:solidFill>
                <a:schemeClr val="bg1"/>
              </a:solidFill>
            </a:endParaRPr>
          </a:p>
          <a:p>
            <a:pPr algn="ctr" defTabSz="496888"/>
            <a:r>
              <a:rPr lang="en-US" sz="1600" b="1">
                <a:solidFill>
                  <a:schemeClr val="bg1"/>
                </a:solidFill>
              </a:rPr>
              <a:t>A special thanks is extended to the UNL Serious Mental Illness Research Group for their contributions to this project and the development of the CIMHRRS instrument.</a:t>
            </a:r>
            <a:endParaRPr lang="en-US" sz="1600">
              <a:solidFill>
                <a:schemeClr val="bg1"/>
              </a:solidFill>
            </a:endParaRPr>
          </a:p>
        </p:txBody>
      </p:sp>
      <p:sp>
        <p:nvSpPr>
          <p:cNvPr id="1048" name="Rectangle 30"/>
          <p:cNvSpPr>
            <a:spLocks noChangeArrowheads="1"/>
          </p:cNvSpPr>
          <p:nvPr/>
        </p:nvSpPr>
        <p:spPr bwMode="auto">
          <a:xfrm>
            <a:off x="4114800" y="17373600"/>
            <a:ext cx="993775" cy="338138"/>
          </a:xfrm>
          <a:prstGeom prst="rect">
            <a:avLst/>
          </a:prstGeom>
          <a:noFill/>
          <a:ln w="9525">
            <a:noFill/>
            <a:miter lim="800000"/>
            <a:headEnd/>
            <a:tailEnd/>
          </a:ln>
        </p:spPr>
        <p:txBody>
          <a:bodyPr wrap="none">
            <a:spAutoFit/>
          </a:bodyPr>
          <a:lstStyle/>
          <a:p>
            <a:r>
              <a:rPr lang="en-US" sz="1600"/>
              <a:t>Figure 1.</a:t>
            </a:r>
          </a:p>
        </p:txBody>
      </p:sp>
      <p:sp>
        <p:nvSpPr>
          <p:cNvPr id="1049" name="Rectangle 31"/>
          <p:cNvSpPr>
            <a:spLocks noChangeArrowheads="1"/>
          </p:cNvSpPr>
          <p:nvPr/>
        </p:nvSpPr>
        <p:spPr bwMode="auto">
          <a:xfrm>
            <a:off x="9372600" y="17373600"/>
            <a:ext cx="993775" cy="338138"/>
          </a:xfrm>
          <a:prstGeom prst="rect">
            <a:avLst/>
          </a:prstGeom>
          <a:noFill/>
          <a:ln w="9525">
            <a:noFill/>
            <a:miter lim="800000"/>
            <a:headEnd/>
            <a:tailEnd/>
          </a:ln>
        </p:spPr>
        <p:txBody>
          <a:bodyPr wrap="none">
            <a:spAutoFit/>
          </a:bodyPr>
          <a:lstStyle/>
          <a:p>
            <a:r>
              <a:rPr lang="en-US" sz="1600"/>
              <a:t>Figure 2.</a:t>
            </a:r>
          </a:p>
        </p:txBody>
      </p:sp>
      <p:sp>
        <p:nvSpPr>
          <p:cNvPr id="1050" name="Rectangle 32"/>
          <p:cNvSpPr>
            <a:spLocks noChangeArrowheads="1"/>
          </p:cNvSpPr>
          <p:nvPr/>
        </p:nvSpPr>
        <p:spPr bwMode="auto">
          <a:xfrm>
            <a:off x="14859000" y="17373600"/>
            <a:ext cx="993775" cy="338138"/>
          </a:xfrm>
          <a:prstGeom prst="rect">
            <a:avLst/>
          </a:prstGeom>
          <a:noFill/>
          <a:ln w="9525">
            <a:noFill/>
            <a:miter lim="800000"/>
            <a:headEnd/>
            <a:tailEnd/>
          </a:ln>
        </p:spPr>
        <p:txBody>
          <a:bodyPr wrap="none">
            <a:spAutoFit/>
          </a:bodyPr>
          <a:lstStyle/>
          <a:p>
            <a:r>
              <a:rPr lang="en-US" sz="1600"/>
              <a:t>Figure 3.</a:t>
            </a:r>
          </a:p>
        </p:txBody>
      </p:sp>
      <p:sp>
        <p:nvSpPr>
          <p:cNvPr id="1051" name="Text Box 32"/>
          <p:cNvSpPr txBox="1">
            <a:spLocks noChangeArrowheads="1"/>
          </p:cNvSpPr>
          <p:nvPr/>
        </p:nvSpPr>
        <p:spPr bwMode="auto">
          <a:xfrm>
            <a:off x="6400800" y="20474970"/>
            <a:ext cx="8915400" cy="784830"/>
          </a:xfrm>
          <a:prstGeom prst="rect">
            <a:avLst/>
          </a:prstGeom>
          <a:noFill/>
          <a:ln w="9525">
            <a:noFill/>
            <a:miter lim="800000"/>
            <a:headEnd/>
            <a:tailEnd/>
          </a:ln>
        </p:spPr>
        <p:txBody>
          <a:bodyPr>
            <a:spAutoFit/>
          </a:bodyPr>
          <a:lstStyle/>
          <a:p>
            <a:pPr algn="ctr"/>
            <a:r>
              <a:rPr lang="en-US" sz="1500" dirty="0">
                <a:latin typeface="Times New Roman" pitchFamily="18" charset="0"/>
              </a:rPr>
              <a:t>The CIMHRRS project is supported by Award Number F31MH079771 from the National Institute of Mental Health.  The content of this research is solely the responsibility of the authors and does not necessarily represent the official views of the National Institute of Mental Health or the </a:t>
            </a:r>
            <a:r>
              <a:rPr lang="en-US" sz="1500" dirty="0" smtClean="0">
                <a:latin typeface="Times New Roman" pitchFamily="18" charset="0"/>
              </a:rPr>
              <a:t>National </a:t>
            </a:r>
            <a:r>
              <a:rPr lang="en-US" sz="1500" dirty="0">
                <a:latin typeface="Times New Roman" pitchFamily="18" charset="0"/>
              </a:rPr>
              <a:t>Institutes of Health. </a:t>
            </a:r>
          </a:p>
        </p:txBody>
      </p:sp>
      <p:graphicFrame>
        <p:nvGraphicFramePr>
          <p:cNvPr id="1029" name="Object 33"/>
          <p:cNvGraphicFramePr>
            <a:graphicFrameLocks noChangeAspect="1"/>
          </p:cNvGraphicFramePr>
          <p:nvPr/>
        </p:nvGraphicFramePr>
        <p:xfrm>
          <a:off x="685800" y="17830800"/>
          <a:ext cx="4572000" cy="3886200"/>
        </p:xfrm>
        <a:graphic>
          <a:graphicData uri="http://schemas.openxmlformats.org/presentationml/2006/ole">
            <p:oleObj spid="_x0000_s1029" name="Chart" r:id="rId8" imgW="5886450" imgH="3933952" progId="Excel.Sheet.8">
              <p:embed/>
            </p:oleObj>
          </a:graphicData>
        </a:graphic>
      </p:graphicFrame>
      <p:sp>
        <p:nvSpPr>
          <p:cNvPr id="1052" name="Rectangle 34"/>
          <p:cNvSpPr>
            <a:spLocks noChangeArrowheads="1"/>
          </p:cNvSpPr>
          <p:nvPr/>
        </p:nvSpPr>
        <p:spPr bwMode="auto">
          <a:xfrm>
            <a:off x="4114800" y="21259800"/>
            <a:ext cx="985838" cy="336550"/>
          </a:xfrm>
          <a:prstGeom prst="rect">
            <a:avLst/>
          </a:prstGeom>
          <a:noFill/>
          <a:ln w="9525">
            <a:noFill/>
            <a:miter lim="800000"/>
            <a:headEnd/>
            <a:tailEnd/>
          </a:ln>
        </p:spPr>
        <p:txBody>
          <a:bodyPr wrap="none">
            <a:spAutoFit/>
          </a:bodyPr>
          <a:lstStyle/>
          <a:p>
            <a:r>
              <a:rPr lang="en-US" sz="1600"/>
              <a:t>Figure 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1244</Words>
  <Application>Microsoft Office PowerPoint</Application>
  <PresentationFormat>Custom</PresentationFormat>
  <Paragraphs>38</Paragraphs>
  <Slides>1</Slides>
  <Notes>0</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1</vt:i4>
      </vt:variant>
      <vt:variant>
        <vt:lpstr>Custom Shows</vt:lpstr>
      </vt:variant>
      <vt:variant>
        <vt:i4>1</vt:i4>
      </vt:variant>
    </vt:vector>
  </HeadingPairs>
  <TitlesOfParts>
    <vt:vector size="4" baseType="lpstr">
      <vt:lpstr>Office Theme</vt:lpstr>
      <vt:lpstr>Chart</vt:lpstr>
      <vt:lpstr>Slide 1</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Rosy</dc:creator>
  <cp:lastModifiedBy>Elizabeth Ann Cook</cp:lastModifiedBy>
  <cp:revision>27</cp:revision>
  <dcterms:created xsi:type="dcterms:W3CDTF">2009-11-07T03:10:27Z</dcterms:created>
  <dcterms:modified xsi:type="dcterms:W3CDTF">2009-12-05T00:22:29Z</dcterms:modified>
</cp:coreProperties>
</file>